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handoutMasterIdLst>
    <p:handoutMasterId r:id="rId38"/>
  </p:handoutMasterIdLst>
  <p:sldIdLst>
    <p:sldId id="295" r:id="rId3"/>
    <p:sldId id="256" r:id="rId4"/>
    <p:sldId id="288" r:id="rId5"/>
    <p:sldId id="289" r:id="rId6"/>
    <p:sldId id="290" r:id="rId7"/>
    <p:sldId id="257" r:id="rId8"/>
    <p:sldId id="291" r:id="rId9"/>
    <p:sldId id="292" r:id="rId10"/>
    <p:sldId id="258" r:id="rId11"/>
    <p:sldId id="260" r:id="rId12"/>
    <p:sldId id="293" r:id="rId13"/>
    <p:sldId id="261" r:id="rId14"/>
    <p:sldId id="262" r:id="rId15"/>
    <p:sldId id="263" r:id="rId16"/>
    <p:sldId id="265" r:id="rId17"/>
    <p:sldId id="264" r:id="rId18"/>
    <p:sldId id="266" r:id="rId19"/>
    <p:sldId id="268" r:id="rId20"/>
    <p:sldId id="269" r:id="rId21"/>
    <p:sldId id="270" r:id="rId22"/>
    <p:sldId id="271" r:id="rId23"/>
    <p:sldId id="294" r:id="rId24"/>
    <p:sldId id="272" r:id="rId25"/>
    <p:sldId id="273" r:id="rId26"/>
    <p:sldId id="277" r:id="rId27"/>
    <p:sldId id="278" r:id="rId28"/>
    <p:sldId id="279" r:id="rId29"/>
    <p:sldId id="280" r:id="rId30"/>
    <p:sldId id="281" r:id="rId31"/>
    <p:sldId id="282" r:id="rId32"/>
    <p:sldId id="283" r:id="rId33"/>
    <p:sldId id="284" r:id="rId34"/>
    <p:sldId id="285" r:id="rId35"/>
    <p:sldId id="287"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5D7FF"/>
    <a:srgbClr val="00B0F0"/>
    <a:srgbClr val="1A63EF"/>
    <a:srgbClr val="00A1FA"/>
    <a:srgbClr val="DDF6FF"/>
    <a:srgbClr val="C9F1FF"/>
    <a:srgbClr val="A3E7FF"/>
    <a:srgbClr val="2DC8FF"/>
    <a:srgbClr val="09C5F1"/>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434" autoAdjust="0"/>
    <p:restoredTop sz="96366" autoAdjust="0"/>
  </p:normalViewPr>
  <p:slideViewPr>
    <p:cSldViewPr snapToGrid="0" showGuides="1">
      <p:cViewPr>
        <p:scale>
          <a:sx n="100" d="100"/>
          <a:sy n="100" d="100"/>
        </p:scale>
        <p:origin x="210" y="348"/>
      </p:cViewPr>
      <p:guideLst>
        <p:guide orient="horz" pos="2092"/>
        <p:guide pos="529"/>
        <p:guide orient="horz" pos="3742"/>
        <p:guide pos="2275"/>
        <p:guide pos="7151"/>
        <p:guide pos="733"/>
        <p:guide pos="6970"/>
        <p:guide pos="3890"/>
        <p:guide pos="5632"/>
        <p:guide orient="horz" pos="564"/>
        <p:guide pos="6788"/>
        <p:guide pos="892"/>
        <p:guide pos="2048"/>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3" d="100"/>
          <a:sy n="83" d="100"/>
        </p:scale>
        <p:origin x="3078" y="8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 Target="slides/slide2.xml"/><Relationship Id="rId39" Type="http://schemas.openxmlformats.org/officeDocument/2006/relationships/presProps" Target="presProps.xml"/><Relationship Id="rId38" Type="http://schemas.openxmlformats.org/officeDocument/2006/relationships/handoutMaster" Target="handoutMasters/handoutMaster1.xml"/><Relationship Id="rId37" Type="http://schemas.openxmlformats.org/officeDocument/2006/relationships/notesMaster" Target="notesMasters/notesMaster1.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gradFill>
              <a:gsLst>
                <a:gs pos="0">
                  <a:srgbClr val="00B0F0"/>
                </a:gs>
                <a:gs pos="100000">
                  <a:srgbClr val="00B0F0">
                    <a:alpha val="0"/>
                  </a:srgbClr>
                </a:gs>
              </a:gsLst>
              <a:lin ang="5400000" scaled="1"/>
            </a:gra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gradFill>
              <a:gsLst>
                <a:gs pos="0">
                  <a:srgbClr val="00B454"/>
                </a:gs>
                <a:gs pos="67300">
                  <a:srgbClr val="00B454">
                    <a:alpha val="36000"/>
                  </a:srgbClr>
                </a:gs>
                <a:gs pos="100000">
                  <a:srgbClr val="00B454">
                    <a:alpha val="0"/>
                  </a:srgbClr>
                </a:gs>
              </a:gsLst>
              <a:lin ang="5400000" scaled="1"/>
            </a:gra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c:v>
                </c:pt>
                <c:pt idx="2">
                  <c:v>1.8</c:v>
                </c:pt>
                <c:pt idx="3">
                  <c:v>2.8</c:v>
                </c:pt>
              </c:numCache>
            </c:numRef>
          </c:val>
        </c:ser>
        <c:dLbls>
          <c:showLegendKey val="0"/>
          <c:showVal val="0"/>
          <c:showCatName val="0"/>
          <c:showSerName val="0"/>
          <c:showPercent val="0"/>
          <c:showBubbleSize val="0"/>
        </c:dLbls>
        <c:gapWidth val="219"/>
        <c:axId val="217848048"/>
        <c:axId val="467651344"/>
      </c:barChart>
      <c:lineChart>
        <c:grouping val="stacked"/>
        <c:varyColors val="0"/>
        <c:ser>
          <c:idx val="2"/>
          <c:order val="2"/>
          <c:tx>
            <c:strRef>
              <c:f>Sheet1!$D$1</c:f>
              <c:strCache>
                <c:ptCount val="1"/>
                <c:pt idx="0">
                  <c:v>系列 3</c:v>
                </c:pt>
              </c:strCache>
            </c:strRef>
          </c:tx>
          <c:spPr>
            <a:ln w="28575" cap="rnd">
              <a:solidFill>
                <a:srgbClr val="00B0F0"/>
              </a:solidFill>
              <a:round/>
            </a:ln>
            <a:effectLst/>
          </c:spPr>
          <c:marker>
            <c:symbol val="circle"/>
            <c:size val="5"/>
            <c:spPr>
              <a:solidFill>
                <a:schemeClr val="bg1"/>
              </a:solidFill>
              <a:ln w="9525">
                <a:solidFill>
                  <a:srgbClr val="008AD3"/>
                </a:solidFill>
              </a:ln>
              <a:effectLst/>
            </c:spPr>
          </c:marker>
          <c:dLbls>
            <c:delete val="1"/>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ser>
        <c:dLbls>
          <c:showLegendKey val="0"/>
          <c:showVal val="0"/>
          <c:showCatName val="0"/>
          <c:showSerName val="0"/>
          <c:showPercent val="0"/>
          <c:showBubbleSize val="0"/>
        </c:dLbls>
        <c:marker val="1"/>
        <c:smooth val="0"/>
        <c:axId val="217848048"/>
        <c:axId val="467651344"/>
      </c:lineChart>
      <c:catAx>
        <c:axId val="21784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苹方 常规" panose="020B0300000000000000" pitchFamily="34" charset="-122"/>
                <a:ea typeface="苹方 常规" panose="020B0300000000000000" pitchFamily="34" charset="-122"/>
                <a:cs typeface="+mn-cs"/>
              </a:defRPr>
            </a:pPr>
          </a:p>
        </c:txPr>
        <c:crossAx val="467651344"/>
        <c:crosses val="autoZero"/>
        <c:auto val="1"/>
        <c:lblAlgn val="ctr"/>
        <c:lblOffset val="100"/>
        <c:noMultiLvlLbl val="0"/>
      </c:catAx>
      <c:valAx>
        <c:axId val="467651344"/>
        <c:scaling>
          <c:orientation val="minMax"/>
        </c:scaling>
        <c:delete val="0"/>
        <c:axPos val="l"/>
        <c:majorGridlines>
          <c:spPr>
            <a:ln w="9525" cap="flat" cmpd="sng" algn="ctr">
              <a:solidFill>
                <a:schemeClr val="bg2">
                  <a:lumMod val="75000"/>
                  <a:alpha val="14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Arial" panose="020B0604020202020204" pitchFamily="34" charset="0"/>
                <a:ea typeface="苹方 常规" panose="020B0300000000000000" pitchFamily="34" charset="-122"/>
                <a:cs typeface="Arial" panose="020B0604020202020204" pitchFamily="34" charset="0"/>
              </a:defRPr>
            </a:pPr>
          </a:p>
        </c:txPr>
        <c:crossAx val="217848048"/>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62AAE93-D580-45F0-8898-A36A4FEDD30A}"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609BAB6-37C5-4F95-AF5E-3D4A464DD4B9}"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D39618-8872-4093-BA23-5E1F304FB8F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1D8303-B003-48FE-8BD1-76725C22DCE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4CD64F9C-7D91-4A90-A7C7-DCB696AB587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F7CE9F-78FD-4E41-AC0E-9F5E8DC0D563}"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CD64F9C-7D91-4A90-A7C7-DCB696AB587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F7CE9F-78FD-4E41-AC0E-9F5E8DC0D563}"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CD64F9C-7D91-4A90-A7C7-DCB696AB587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F7CE9F-78FD-4E41-AC0E-9F5E8DC0D563}"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CD64F9C-7D91-4A90-A7C7-DCB696AB587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F7CE9F-78FD-4E41-AC0E-9F5E8DC0D563}"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4CD64F9C-7D91-4A90-A7C7-DCB696AB587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F7CE9F-78FD-4E41-AC0E-9F5E8DC0D563}"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4CD64F9C-7D91-4A90-A7C7-DCB696AB587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EF7CE9F-78FD-4E41-AC0E-9F5E8DC0D563}"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4CD64F9C-7D91-4A90-A7C7-DCB696AB587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EF7CE9F-78FD-4E41-AC0E-9F5E8DC0D563}"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CD64F9C-7D91-4A90-A7C7-DCB696AB587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EF7CE9F-78FD-4E41-AC0E-9F5E8DC0D563}"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CD64F9C-7D91-4A90-A7C7-DCB696AB587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EF7CE9F-78FD-4E41-AC0E-9F5E8DC0D563}"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CD64F9C-7D91-4A90-A7C7-DCB696AB587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EF7CE9F-78FD-4E41-AC0E-9F5E8DC0D563}"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CD64F9C-7D91-4A90-A7C7-DCB696AB587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EF7CE9F-78FD-4E41-AC0E-9F5E8DC0D563}"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D64F9C-7D91-4A90-A7C7-DCB696AB587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F7CE9F-78FD-4E41-AC0E-9F5E8DC0D56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4" Type="http://schemas.openxmlformats.org/officeDocument/2006/relationships/slideLayout" Target="../slideLayouts/slideLayout1.xml"/><Relationship Id="rId23" Type="http://schemas.openxmlformats.org/officeDocument/2006/relationships/image" Target="../media/image23.pn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image" Target="../media/image2.jpeg"/><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microsoft.com/office/2007/relationships/hdphoto" Target="../media/image26.wdp"/><Relationship Id="rId2" Type="http://schemas.openxmlformats.org/officeDocument/2006/relationships/image" Target="../media/image25.png"/><Relationship Id="rId1" Type="http://schemas.openxmlformats.org/officeDocument/2006/relationships/image" Target="../media/image24.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chart" Target="../charts/char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microsoft.com/office/2007/relationships/hdphoto" Target="../media/image26.wdp"/><Relationship Id="rId2" Type="http://schemas.openxmlformats.org/officeDocument/2006/relationships/image" Target="../media/image25.png"/><Relationship Id="rId1" Type="http://schemas.openxmlformats.org/officeDocument/2006/relationships/image" Target="../media/image24.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jpe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microsoft.com/office/2007/relationships/hdphoto" Target="../media/image34.wdp"/><Relationship Id="rId2" Type="http://schemas.openxmlformats.org/officeDocument/2006/relationships/image" Target="../media/image33.png"/><Relationship Id="rId1" Type="http://schemas.openxmlformats.org/officeDocument/2006/relationships/image" Target="../media/image24.jpe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microsoft.com/office/2007/relationships/hdphoto" Target="../media/image26.wdp"/><Relationship Id="rId2" Type="http://schemas.openxmlformats.org/officeDocument/2006/relationships/image" Target="../media/image25.png"/><Relationship Id="rId1" Type="http://schemas.openxmlformats.org/officeDocument/2006/relationships/image" Target="../media/image24.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 name="图片 122" descr="手机屏幕截图&#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20700000">
            <a:off x="-1358599" y="-109529"/>
            <a:ext cx="3266851" cy="1837602"/>
          </a:xfrm>
          <a:prstGeom prst="rect">
            <a:avLst/>
          </a:prstGeom>
          <a:effectLst>
            <a:outerShdw blurRad="63500" sx="101000" sy="101000" algn="ctr" rotWithShape="0">
              <a:srgbClr val="00B0F0">
                <a:alpha val="28000"/>
              </a:srgbClr>
            </a:outerShdw>
          </a:effectLst>
        </p:spPr>
      </p:pic>
      <p:pic>
        <p:nvPicPr>
          <p:cNvPr id="125" name="图片 124" descr="图片包含 游戏机, 建筑, 塔&#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700000">
            <a:off x="2082076" y="-1031455"/>
            <a:ext cx="3266851" cy="1837602"/>
          </a:xfrm>
          <a:prstGeom prst="rect">
            <a:avLst/>
          </a:prstGeom>
          <a:effectLst>
            <a:outerShdw blurRad="63500" sx="101000" sy="101000" algn="ctr" rotWithShape="0">
              <a:srgbClr val="00B0F0">
                <a:alpha val="28000"/>
              </a:srgbClr>
            </a:outerShdw>
          </a:effectLst>
        </p:spPr>
      </p:pic>
      <p:pic>
        <p:nvPicPr>
          <p:cNvPr id="129" name="图片 128" descr="图片包含 建筑&#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700000">
            <a:off x="5522748" y="-1953380"/>
            <a:ext cx="3266851" cy="1837602"/>
          </a:xfrm>
          <a:prstGeom prst="rect">
            <a:avLst/>
          </a:prstGeom>
          <a:effectLst>
            <a:outerShdw blurRad="63500" sx="101000" sy="101000" algn="ctr" rotWithShape="0">
              <a:srgbClr val="00B0F0">
                <a:alpha val="28000"/>
              </a:srgbClr>
            </a:outerShdw>
          </a:effectLst>
        </p:spPr>
      </p:pic>
      <p:pic>
        <p:nvPicPr>
          <p:cNvPr id="131" name="图片 130" descr="图片包含 文字, 游戏机&#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700000">
            <a:off x="8963422" y="-2875306"/>
            <a:ext cx="3266851" cy="1837602"/>
          </a:xfrm>
          <a:prstGeom prst="rect">
            <a:avLst/>
          </a:prstGeom>
          <a:effectLst>
            <a:outerShdw blurRad="63500" sx="101000" sy="101000" algn="ctr" rotWithShape="0">
              <a:srgbClr val="00B0F0">
                <a:alpha val="28000"/>
              </a:srgbClr>
            </a:outerShdw>
          </a:effectLst>
        </p:spPr>
      </p:pic>
      <p:pic>
        <p:nvPicPr>
          <p:cNvPr id="135" name="图片 134" descr="图片包含 游戏机&#10;&#10;描述已自动生成"/>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700000">
            <a:off x="-811364" y="1932778"/>
            <a:ext cx="3266851" cy="1837602"/>
          </a:xfrm>
          <a:prstGeom prst="rect">
            <a:avLst/>
          </a:prstGeom>
          <a:effectLst>
            <a:outerShdw blurRad="63500" sx="101000" sy="101000" algn="ctr" rotWithShape="0">
              <a:srgbClr val="00B0F0">
                <a:alpha val="28000"/>
              </a:srgbClr>
            </a:outerShdw>
          </a:effectLst>
        </p:spPr>
      </p:pic>
      <p:pic>
        <p:nvPicPr>
          <p:cNvPr id="137" name="图片 136" descr="图片包含 游戏机&#10;&#10;描述已自动生成"/>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700000">
            <a:off x="2629310" y="1010852"/>
            <a:ext cx="3266851" cy="1837602"/>
          </a:xfrm>
          <a:prstGeom prst="rect">
            <a:avLst/>
          </a:prstGeom>
          <a:effectLst>
            <a:outerShdw blurRad="63500" sx="101000" sy="101000" algn="ctr" rotWithShape="0">
              <a:srgbClr val="00B0F0">
                <a:alpha val="28000"/>
              </a:srgbClr>
            </a:outerShdw>
          </a:effectLst>
        </p:spPr>
      </p:pic>
      <p:pic>
        <p:nvPicPr>
          <p:cNvPr id="141" name="图片 140" descr="图片包含 游戏机&#10;&#10;描述已自动生成"/>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700000">
            <a:off x="6069982" y="88927"/>
            <a:ext cx="3266851" cy="1837602"/>
          </a:xfrm>
          <a:prstGeom prst="rect">
            <a:avLst/>
          </a:prstGeom>
          <a:effectLst>
            <a:outerShdw blurRad="63500" sx="101000" sy="101000" algn="ctr" rotWithShape="0">
              <a:srgbClr val="00B0F0">
                <a:alpha val="28000"/>
              </a:srgbClr>
            </a:outerShdw>
          </a:effectLst>
        </p:spPr>
      </p:pic>
      <p:pic>
        <p:nvPicPr>
          <p:cNvPr id="145" name="图片 144" descr="手机屏幕截图&#10;&#10;描述已自动生成"/>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0700000">
            <a:off x="9510657" y="-832999"/>
            <a:ext cx="3266851" cy="1837602"/>
          </a:xfrm>
          <a:prstGeom prst="rect">
            <a:avLst/>
          </a:prstGeom>
          <a:effectLst>
            <a:outerShdw blurRad="63500" sx="101000" sy="101000" algn="ctr" rotWithShape="0">
              <a:srgbClr val="00B0F0">
                <a:alpha val="28000"/>
              </a:srgbClr>
            </a:outerShdw>
          </a:effectLst>
        </p:spPr>
      </p:pic>
      <p:pic>
        <p:nvPicPr>
          <p:cNvPr id="147" name="图片 146" descr="手机截图图社交软件的信息&#10;&#10;描述已自动生成"/>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0700000">
            <a:off x="-264130" y="3975083"/>
            <a:ext cx="3266851" cy="1837602"/>
          </a:xfrm>
          <a:prstGeom prst="rect">
            <a:avLst/>
          </a:prstGeom>
          <a:effectLst>
            <a:outerShdw blurRad="63500" sx="101000" sy="101000" algn="ctr" rotWithShape="0">
              <a:srgbClr val="00B0F0">
                <a:alpha val="28000"/>
              </a:srgbClr>
            </a:outerShdw>
          </a:effectLst>
        </p:spPr>
      </p:pic>
      <p:pic>
        <p:nvPicPr>
          <p:cNvPr id="151" name="图片 150" descr="手机截图图社交软件的信息&#10;&#10;描述已自动生成"/>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0700000">
            <a:off x="3176544" y="3053157"/>
            <a:ext cx="3266851" cy="1837602"/>
          </a:xfrm>
          <a:prstGeom prst="rect">
            <a:avLst/>
          </a:prstGeom>
          <a:effectLst>
            <a:outerShdw blurRad="63500" sx="101000" sy="101000" algn="ctr" rotWithShape="0">
              <a:srgbClr val="00B0F0">
                <a:alpha val="28000"/>
              </a:srgbClr>
            </a:outerShdw>
          </a:effectLst>
        </p:spPr>
      </p:pic>
      <p:pic>
        <p:nvPicPr>
          <p:cNvPr id="153" name="图片 152" descr="图片包含 游戏机&#10;&#10;描述已自动生成"/>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0700000">
            <a:off x="6617216" y="2131232"/>
            <a:ext cx="3266851" cy="1837602"/>
          </a:xfrm>
          <a:prstGeom prst="rect">
            <a:avLst/>
          </a:prstGeom>
          <a:effectLst>
            <a:outerShdw blurRad="63500" sx="101000" sy="101000" algn="ctr" rotWithShape="0">
              <a:srgbClr val="00B0F0">
                <a:alpha val="28000"/>
              </a:srgbClr>
            </a:outerShdw>
          </a:effectLst>
        </p:spPr>
      </p:pic>
      <p:pic>
        <p:nvPicPr>
          <p:cNvPr id="155" name="图片 154" descr="地图上有字&#10;&#10;描述已自动生成"/>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20700000">
            <a:off x="10057891" y="1209306"/>
            <a:ext cx="3266851" cy="1837602"/>
          </a:xfrm>
          <a:prstGeom prst="rect">
            <a:avLst/>
          </a:prstGeom>
          <a:effectLst>
            <a:outerShdw blurRad="63500" sx="101000" sy="101000" algn="ctr" rotWithShape="0">
              <a:srgbClr val="00B0F0">
                <a:alpha val="28000"/>
              </a:srgbClr>
            </a:outerShdw>
          </a:effectLst>
        </p:spPr>
      </p:pic>
      <p:pic>
        <p:nvPicPr>
          <p:cNvPr id="159" name="图片 158" descr="社交网站的手机截图&#10;&#10;描述已自动生成"/>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20700000">
            <a:off x="283103" y="6017387"/>
            <a:ext cx="3266851" cy="1837602"/>
          </a:xfrm>
          <a:prstGeom prst="rect">
            <a:avLst/>
          </a:prstGeom>
          <a:effectLst>
            <a:outerShdw blurRad="63500" sx="101000" sy="101000" algn="ctr" rotWithShape="0">
              <a:srgbClr val="00B0F0">
                <a:alpha val="28000"/>
              </a:srgbClr>
            </a:outerShdw>
          </a:effectLst>
        </p:spPr>
      </p:pic>
      <p:pic>
        <p:nvPicPr>
          <p:cNvPr id="161" name="图片 16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20700000">
            <a:off x="3723778" y="5095461"/>
            <a:ext cx="3266851" cy="1837602"/>
          </a:xfrm>
          <a:prstGeom prst="rect">
            <a:avLst/>
          </a:prstGeom>
          <a:effectLst>
            <a:outerShdw blurRad="63500" sx="101000" sy="101000" algn="ctr" rotWithShape="0">
              <a:srgbClr val="00B0F0">
                <a:alpha val="28000"/>
              </a:srgbClr>
            </a:outerShdw>
          </a:effectLst>
        </p:spPr>
      </p:pic>
      <p:pic>
        <p:nvPicPr>
          <p:cNvPr id="163" name="图片 162" descr="手机屏幕截图&#10;&#10;描述已自动生成"/>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rot="20700000">
            <a:off x="7164450" y="4173535"/>
            <a:ext cx="3266851" cy="1837602"/>
          </a:xfrm>
          <a:prstGeom prst="rect">
            <a:avLst/>
          </a:prstGeom>
          <a:effectLst>
            <a:outerShdw blurRad="63500" sx="101000" sy="101000" algn="ctr" rotWithShape="0">
              <a:srgbClr val="00B0F0">
                <a:alpha val="28000"/>
              </a:srgbClr>
            </a:outerShdw>
          </a:effectLst>
        </p:spPr>
      </p:pic>
      <p:pic>
        <p:nvPicPr>
          <p:cNvPr id="169" name="图片 16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20700000">
            <a:off x="10605124" y="3251610"/>
            <a:ext cx="3266851" cy="1837602"/>
          </a:xfrm>
          <a:prstGeom prst="rect">
            <a:avLst/>
          </a:prstGeom>
          <a:effectLst>
            <a:outerShdw blurRad="63500" sx="101000" sy="101000" algn="ctr" rotWithShape="0">
              <a:srgbClr val="00B0F0">
                <a:alpha val="28000"/>
              </a:srgbClr>
            </a:outerShdw>
          </a:effectLst>
        </p:spPr>
      </p:pic>
      <p:pic>
        <p:nvPicPr>
          <p:cNvPr id="171" name="图片 17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20700000">
            <a:off x="830338" y="8059693"/>
            <a:ext cx="3266851" cy="1837602"/>
          </a:xfrm>
          <a:prstGeom prst="rect">
            <a:avLst/>
          </a:prstGeom>
          <a:effectLst>
            <a:outerShdw blurRad="63500" sx="101000" sy="101000" algn="ctr" rotWithShape="0">
              <a:srgbClr val="00B0F0">
                <a:alpha val="28000"/>
              </a:srgbClr>
            </a:outerShdw>
          </a:effectLst>
        </p:spPr>
      </p:pic>
      <p:pic>
        <p:nvPicPr>
          <p:cNvPr id="173" name="图片 17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20700000">
            <a:off x="4271012" y="7137767"/>
            <a:ext cx="3266851" cy="1837602"/>
          </a:xfrm>
          <a:prstGeom prst="rect">
            <a:avLst/>
          </a:prstGeom>
          <a:effectLst>
            <a:outerShdw blurRad="63500" sx="101000" sy="101000" algn="ctr" rotWithShape="0">
              <a:srgbClr val="00B0F0">
                <a:alpha val="28000"/>
              </a:srgbClr>
            </a:outerShdw>
          </a:effectLst>
        </p:spPr>
      </p:pic>
      <p:pic>
        <p:nvPicPr>
          <p:cNvPr id="179" name="图片 17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rot="20700000">
            <a:off x="7711684" y="6215842"/>
            <a:ext cx="3266851" cy="1837602"/>
          </a:xfrm>
          <a:prstGeom prst="rect">
            <a:avLst/>
          </a:prstGeom>
          <a:effectLst>
            <a:outerShdw blurRad="63500" sx="101000" sy="101000" algn="ctr" rotWithShape="0">
              <a:srgbClr val="00B0F0">
                <a:alpha val="28000"/>
              </a:srgbClr>
            </a:outerShdw>
          </a:effectLst>
        </p:spPr>
      </p:pic>
      <p:pic>
        <p:nvPicPr>
          <p:cNvPr id="181" name="图片 18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20700000">
            <a:off x="11152359" y="5293916"/>
            <a:ext cx="3266851" cy="1837602"/>
          </a:xfrm>
          <a:prstGeom prst="rect">
            <a:avLst/>
          </a:prstGeom>
          <a:effectLst>
            <a:outerShdw blurRad="63500" sx="101000" sy="101000" algn="ctr" rotWithShape="0">
              <a:srgbClr val="00B0F0">
                <a:alpha val="28000"/>
              </a:srgbClr>
            </a:outerShdw>
          </a:effectLst>
        </p:spPr>
      </p:pic>
      <p:pic>
        <p:nvPicPr>
          <p:cNvPr id="183" name="图片 182"/>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rot="20700000">
            <a:off x="1377572" y="10101999"/>
            <a:ext cx="3266851" cy="1837602"/>
          </a:xfrm>
          <a:prstGeom prst="rect">
            <a:avLst/>
          </a:prstGeom>
          <a:effectLst>
            <a:outerShdw blurRad="63500" sx="101000" sy="101000" algn="ctr" rotWithShape="0">
              <a:srgbClr val="00B0F0">
                <a:alpha val="28000"/>
              </a:srgbClr>
            </a:outerShdw>
          </a:effectLst>
        </p:spPr>
      </p:pic>
      <p:pic>
        <p:nvPicPr>
          <p:cNvPr id="187" name="图片 186"/>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rot="20700000">
            <a:off x="4818246" y="9180073"/>
            <a:ext cx="3266851" cy="1837602"/>
          </a:xfrm>
          <a:prstGeom prst="rect">
            <a:avLst/>
          </a:prstGeom>
          <a:effectLst>
            <a:outerShdw blurRad="63500" sx="101000" sy="101000" algn="ctr" rotWithShape="0">
              <a:srgbClr val="00B0F0">
                <a:alpha val="28000"/>
              </a:srgbClr>
            </a:outerShdw>
          </a:effectLst>
        </p:spPr>
      </p:pic>
      <p:pic>
        <p:nvPicPr>
          <p:cNvPr id="192" name="图片 191" descr="图片包含 游戏机, 建筑, 塔&#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700000">
            <a:off x="3888988" y="1794399"/>
            <a:ext cx="5156816" cy="2900706"/>
          </a:xfrm>
          <a:prstGeom prst="rect">
            <a:avLst/>
          </a:prstGeom>
          <a:effectLst>
            <a:outerShdw blurRad="546100" algn="ctr" rotWithShape="0">
              <a:srgbClr val="65D7FF">
                <a:alpha val="40000"/>
              </a:srgbClr>
            </a:outerShdw>
          </a:effectLst>
        </p:spPr>
      </p:pic>
      <p:pic>
        <p:nvPicPr>
          <p:cNvPr id="193" name="图片 192"/>
          <p:cNvPicPr>
            <a:picLocks noChangeAspect="1"/>
          </p:cNvPicPr>
          <p:nvPr/>
        </p:nvPicPr>
        <p:blipFill>
          <a:blip r:embed="rId23"/>
          <a:stretch>
            <a:fillRect/>
          </a:stretch>
        </p:blipFill>
        <p:spPr>
          <a:xfrm>
            <a:off x="0" y="0"/>
            <a:ext cx="12192000" cy="6858000"/>
          </a:xfrm>
          <a:prstGeom prst="rect">
            <a:avLst/>
          </a:prstGeom>
          <a:ln>
            <a:solidFill>
              <a:schemeClr val="bg1">
                <a:lumMod val="75000"/>
              </a:schemeClr>
            </a:solid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a:off x="839788" y="1187777"/>
            <a:ext cx="5089672" cy="1496505"/>
          </a:xfrm>
          <a:prstGeom prst="roundRect">
            <a:avLst>
              <a:gd name="adj" fmla="val 4069"/>
            </a:avLst>
          </a:prstGeom>
          <a:solidFill>
            <a:schemeClr val="bg1"/>
          </a:solidFill>
          <a:ln>
            <a:noFill/>
          </a:ln>
          <a:effectLst>
            <a:outerShdw blurRad="800100" sx="102000" sy="102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3" name="矩形: 圆角 12"/>
          <p:cNvSpPr/>
          <p:nvPr/>
        </p:nvSpPr>
        <p:spPr>
          <a:xfrm>
            <a:off x="839788" y="2939477"/>
            <a:ext cx="5089672" cy="1496505"/>
          </a:xfrm>
          <a:prstGeom prst="roundRect">
            <a:avLst>
              <a:gd name="adj" fmla="val 4069"/>
            </a:avLst>
          </a:prstGeom>
          <a:solidFill>
            <a:schemeClr val="bg1"/>
          </a:solidFill>
          <a:ln>
            <a:noFill/>
          </a:ln>
          <a:effectLst>
            <a:outerShdw blurRad="800100" sx="102000" sy="102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4" name="矩形: 圆角 13"/>
          <p:cNvSpPr/>
          <p:nvPr/>
        </p:nvSpPr>
        <p:spPr>
          <a:xfrm>
            <a:off x="839788" y="4691177"/>
            <a:ext cx="5089672" cy="1496505"/>
          </a:xfrm>
          <a:prstGeom prst="roundRect">
            <a:avLst>
              <a:gd name="adj" fmla="val 4069"/>
            </a:avLst>
          </a:prstGeom>
          <a:solidFill>
            <a:schemeClr val="bg1"/>
          </a:solidFill>
          <a:ln>
            <a:noFill/>
          </a:ln>
          <a:effectLst>
            <a:outerShdw blurRad="800100" sx="102000" sy="102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5" name="矩形: 圆角 14"/>
          <p:cNvSpPr/>
          <p:nvPr/>
        </p:nvSpPr>
        <p:spPr>
          <a:xfrm>
            <a:off x="6262540" y="1187777"/>
            <a:ext cx="5089672" cy="1496505"/>
          </a:xfrm>
          <a:prstGeom prst="roundRect">
            <a:avLst>
              <a:gd name="adj" fmla="val 4069"/>
            </a:avLst>
          </a:prstGeom>
          <a:solidFill>
            <a:schemeClr val="bg1"/>
          </a:solidFill>
          <a:ln>
            <a:noFill/>
          </a:ln>
          <a:effectLst>
            <a:outerShdw blurRad="800100" sx="102000" sy="102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6" name="矩形: 圆角 15"/>
          <p:cNvSpPr/>
          <p:nvPr/>
        </p:nvSpPr>
        <p:spPr>
          <a:xfrm>
            <a:off x="6262540" y="2939477"/>
            <a:ext cx="5089672" cy="1496505"/>
          </a:xfrm>
          <a:prstGeom prst="roundRect">
            <a:avLst>
              <a:gd name="adj" fmla="val 4069"/>
            </a:avLst>
          </a:prstGeom>
          <a:solidFill>
            <a:schemeClr val="bg1"/>
          </a:solidFill>
          <a:ln>
            <a:noFill/>
          </a:ln>
          <a:effectLst>
            <a:outerShdw blurRad="800100" sx="102000" sy="102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7" name="矩形: 圆角 16"/>
          <p:cNvSpPr/>
          <p:nvPr/>
        </p:nvSpPr>
        <p:spPr>
          <a:xfrm>
            <a:off x="6262540" y="4691177"/>
            <a:ext cx="5089672" cy="1496505"/>
          </a:xfrm>
          <a:prstGeom prst="roundRect">
            <a:avLst>
              <a:gd name="adj" fmla="val 4069"/>
            </a:avLst>
          </a:prstGeom>
          <a:solidFill>
            <a:schemeClr val="bg1"/>
          </a:solidFill>
          <a:ln>
            <a:noFill/>
          </a:ln>
          <a:effectLst>
            <a:outerShdw blurRad="800100" sx="102000" sy="102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 name="文本框 2"/>
          <p:cNvSpPr txBox="1"/>
          <p:nvPr/>
        </p:nvSpPr>
        <p:spPr>
          <a:xfrm>
            <a:off x="1081694" y="310251"/>
            <a:ext cx="1415772" cy="497957"/>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选题背景</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sp>
        <p:nvSpPr>
          <p:cNvPr id="7" name="矩形 6"/>
          <p:cNvSpPr/>
          <p:nvPr/>
        </p:nvSpPr>
        <p:spPr>
          <a:xfrm>
            <a:off x="6477001" y="1658613"/>
            <a:ext cx="4712616" cy="746551"/>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在答辩时，答辩老师会提出多少问题，提些什么问题，这是每一个需要参加答辩的学员都十分关心的问题，同时这又是一个十分复杂，很难把握的问题。</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8" name="矩形 7"/>
          <p:cNvSpPr/>
          <p:nvPr/>
        </p:nvSpPr>
        <p:spPr>
          <a:xfrm>
            <a:off x="6477000" y="3371751"/>
            <a:ext cx="4697945" cy="524952"/>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因为，每一篇论文各有自己的内容、形式、特点和不足。根据论文的不同情况，答辩老师拟出提问的问题也就必然是千差万别的。</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9" name="矩形 8"/>
          <p:cNvSpPr/>
          <p:nvPr/>
        </p:nvSpPr>
        <p:spPr>
          <a:xfrm>
            <a:off x="1081694" y="5152738"/>
            <a:ext cx="4684319" cy="746551"/>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另一方面。即使是同一篇论文，不同的答辩老师所要提问的重点也会有所不同。所以说，就某一篇论文来说，主答辩老师会提什么问题，是很难说得准，猜得到的。</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10" name="矩形 9"/>
          <p:cNvSpPr/>
          <p:nvPr/>
        </p:nvSpPr>
        <p:spPr>
          <a:xfrm>
            <a:off x="6477000" y="5152738"/>
            <a:ext cx="4604731" cy="746551"/>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论文作者在准备答辩时，猜题是没有必要，也没有益处的。但这并不等于说答辩老师出题是任意的、毫无规律可循的，学员没有必要准备了。</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11" name="矩形 10"/>
          <p:cNvSpPr/>
          <p:nvPr/>
        </p:nvSpPr>
        <p:spPr>
          <a:xfrm>
            <a:off x="1081694" y="1658613"/>
            <a:ext cx="4684319" cy="524952"/>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答辩委员会成员确定以后，一般要在答辩会举行前半个月把要答辩的论文分送到答辩委员会成员手里</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12" name="矩形 11"/>
          <p:cNvSpPr/>
          <p:nvPr/>
        </p:nvSpPr>
        <p:spPr>
          <a:xfrm>
            <a:off x="1081694" y="3371751"/>
            <a:ext cx="4684319" cy="739561"/>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答辩委员会成员接到论文后，就要认真仔细地审读每一篇要进行答辩的论文，找出论文中论述不清楚、不详细、不确切、不周全之处以及自相矛盾和有值得探讨之处</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18" name="文本框 17"/>
          <p:cNvSpPr txBox="1"/>
          <p:nvPr/>
        </p:nvSpPr>
        <p:spPr>
          <a:xfrm>
            <a:off x="1250698" y="1342689"/>
            <a:ext cx="1415772" cy="362792"/>
          </a:xfrm>
          <a:prstGeom prst="rect">
            <a:avLst/>
          </a:prstGeom>
          <a:noFill/>
        </p:spPr>
        <p:txBody>
          <a:bodyPr wrap="none" rtlCol="0">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19" name="文本框 18"/>
          <p:cNvSpPr txBox="1"/>
          <p:nvPr/>
        </p:nvSpPr>
        <p:spPr>
          <a:xfrm>
            <a:off x="6665411" y="1342689"/>
            <a:ext cx="1415772" cy="362792"/>
          </a:xfrm>
          <a:prstGeom prst="rect">
            <a:avLst/>
          </a:prstGeom>
          <a:noFill/>
        </p:spPr>
        <p:txBody>
          <a:bodyPr wrap="none" rtlCol="0">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0" name="文本框 19"/>
          <p:cNvSpPr txBox="1"/>
          <p:nvPr/>
        </p:nvSpPr>
        <p:spPr>
          <a:xfrm>
            <a:off x="1250698" y="3083344"/>
            <a:ext cx="1415772" cy="362792"/>
          </a:xfrm>
          <a:prstGeom prst="rect">
            <a:avLst/>
          </a:prstGeom>
          <a:noFill/>
        </p:spPr>
        <p:txBody>
          <a:bodyPr wrap="none" rtlCol="0">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1" name="文本框 20"/>
          <p:cNvSpPr txBox="1"/>
          <p:nvPr/>
        </p:nvSpPr>
        <p:spPr>
          <a:xfrm>
            <a:off x="6665411" y="3083344"/>
            <a:ext cx="1415772" cy="362792"/>
          </a:xfrm>
          <a:prstGeom prst="rect">
            <a:avLst/>
          </a:prstGeom>
          <a:noFill/>
        </p:spPr>
        <p:txBody>
          <a:bodyPr wrap="none" rtlCol="0">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2" name="文本框 21"/>
          <p:cNvSpPr txBox="1"/>
          <p:nvPr/>
        </p:nvSpPr>
        <p:spPr>
          <a:xfrm>
            <a:off x="1250698" y="4859135"/>
            <a:ext cx="1415772" cy="362792"/>
          </a:xfrm>
          <a:prstGeom prst="rect">
            <a:avLst/>
          </a:prstGeom>
          <a:noFill/>
        </p:spPr>
        <p:txBody>
          <a:bodyPr wrap="none" rtlCol="0">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3" name="文本框 22"/>
          <p:cNvSpPr txBox="1"/>
          <p:nvPr/>
        </p:nvSpPr>
        <p:spPr>
          <a:xfrm>
            <a:off x="6665411" y="4859135"/>
            <a:ext cx="1415772" cy="362792"/>
          </a:xfrm>
          <a:prstGeom prst="rect">
            <a:avLst/>
          </a:prstGeom>
          <a:noFill/>
        </p:spPr>
        <p:txBody>
          <a:bodyPr wrap="none" rtlCol="0">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4" name="矩形: 圆角 3"/>
          <p:cNvSpPr/>
          <p:nvPr/>
        </p:nvSpPr>
        <p:spPr>
          <a:xfrm>
            <a:off x="839788" y="2638563"/>
            <a:ext cx="5089672" cy="45719"/>
          </a:xfrm>
          <a:prstGeom prst="roundRect">
            <a:avLst/>
          </a:prstGeom>
          <a:gradFill flip="none" rotWithShape="1">
            <a:gsLst>
              <a:gs pos="0">
                <a:srgbClr val="0079BD"/>
              </a:gs>
              <a:gs pos="100000">
                <a:srgbClr val="00B0F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4" name="矩形: 圆角 23"/>
          <p:cNvSpPr/>
          <p:nvPr/>
        </p:nvSpPr>
        <p:spPr>
          <a:xfrm>
            <a:off x="6262541" y="2638563"/>
            <a:ext cx="5089672" cy="45719"/>
          </a:xfrm>
          <a:prstGeom prst="roundRect">
            <a:avLst/>
          </a:prstGeom>
          <a:gradFill flip="none" rotWithShape="1">
            <a:gsLst>
              <a:gs pos="0">
                <a:srgbClr val="0079BD"/>
              </a:gs>
              <a:gs pos="100000">
                <a:srgbClr val="00B0F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5" name="矩形: 圆角 24"/>
          <p:cNvSpPr/>
          <p:nvPr/>
        </p:nvSpPr>
        <p:spPr>
          <a:xfrm>
            <a:off x="839788" y="4390263"/>
            <a:ext cx="5089672" cy="45719"/>
          </a:xfrm>
          <a:prstGeom prst="roundRect">
            <a:avLst/>
          </a:prstGeom>
          <a:gradFill flip="none" rotWithShape="1">
            <a:gsLst>
              <a:gs pos="0">
                <a:srgbClr val="0079BD"/>
              </a:gs>
              <a:gs pos="100000">
                <a:srgbClr val="00B0F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6" name="矩形: 圆角 25"/>
          <p:cNvSpPr/>
          <p:nvPr/>
        </p:nvSpPr>
        <p:spPr>
          <a:xfrm>
            <a:off x="6262541" y="4390263"/>
            <a:ext cx="5089672" cy="45719"/>
          </a:xfrm>
          <a:prstGeom prst="roundRect">
            <a:avLst/>
          </a:prstGeom>
          <a:gradFill flip="none" rotWithShape="1">
            <a:gsLst>
              <a:gs pos="0">
                <a:srgbClr val="0079BD"/>
              </a:gs>
              <a:gs pos="100000">
                <a:srgbClr val="00B0F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7" name="矩形: 圆角 26"/>
          <p:cNvSpPr/>
          <p:nvPr/>
        </p:nvSpPr>
        <p:spPr>
          <a:xfrm>
            <a:off x="839787" y="6141963"/>
            <a:ext cx="5089672" cy="45719"/>
          </a:xfrm>
          <a:prstGeom prst="roundRect">
            <a:avLst/>
          </a:prstGeom>
          <a:gradFill flip="none" rotWithShape="1">
            <a:gsLst>
              <a:gs pos="0">
                <a:srgbClr val="0079BD"/>
              </a:gs>
              <a:gs pos="100000">
                <a:srgbClr val="00B0F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8" name="矩形: 圆角 27"/>
          <p:cNvSpPr/>
          <p:nvPr/>
        </p:nvSpPr>
        <p:spPr>
          <a:xfrm>
            <a:off x="6262540" y="6141963"/>
            <a:ext cx="5089672" cy="45719"/>
          </a:xfrm>
          <a:prstGeom prst="roundRect">
            <a:avLst/>
          </a:prstGeom>
          <a:gradFill flip="none" rotWithShape="1">
            <a:gsLst>
              <a:gs pos="0">
                <a:srgbClr val="0079BD"/>
              </a:gs>
              <a:gs pos="100000">
                <a:srgbClr val="00B0F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9" name="矩形: 圆角 28"/>
          <p:cNvSpPr/>
          <p:nvPr/>
        </p:nvSpPr>
        <p:spPr>
          <a:xfrm>
            <a:off x="1183546" y="1412220"/>
            <a:ext cx="45719" cy="21655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0" name="矩形: 圆角 29"/>
          <p:cNvSpPr/>
          <p:nvPr/>
        </p:nvSpPr>
        <p:spPr>
          <a:xfrm>
            <a:off x="6585559" y="1412220"/>
            <a:ext cx="45719" cy="21655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1" name="矩形: 圆角 30"/>
          <p:cNvSpPr/>
          <p:nvPr/>
        </p:nvSpPr>
        <p:spPr>
          <a:xfrm>
            <a:off x="1183546" y="3155196"/>
            <a:ext cx="45719" cy="21655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2" name="矩形: 圆角 31"/>
          <p:cNvSpPr/>
          <p:nvPr/>
        </p:nvSpPr>
        <p:spPr>
          <a:xfrm>
            <a:off x="6585559" y="3155196"/>
            <a:ext cx="45719" cy="21655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3" name="矩形: 圆角 32"/>
          <p:cNvSpPr/>
          <p:nvPr/>
        </p:nvSpPr>
        <p:spPr>
          <a:xfrm>
            <a:off x="1183546" y="4926911"/>
            <a:ext cx="45719" cy="21655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4" name="矩形: 圆角 33"/>
          <p:cNvSpPr/>
          <p:nvPr/>
        </p:nvSpPr>
        <p:spPr>
          <a:xfrm>
            <a:off x="6585559" y="4926911"/>
            <a:ext cx="45719" cy="21655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cxnSp>
        <p:nvCxnSpPr>
          <p:cNvPr id="6" name="直接连接符 5"/>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39" name="椭圆 38"/>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40" name="椭圆 39"/>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889016" y="1371929"/>
            <a:ext cx="4119864" cy="4119856"/>
            <a:chOff x="889016" y="1656409"/>
            <a:chExt cx="4119864" cy="4119856"/>
          </a:xfrm>
        </p:grpSpPr>
        <p:sp>
          <p:nvSpPr>
            <p:cNvPr id="5" name="椭圆 4"/>
            <p:cNvSpPr/>
            <p:nvPr/>
          </p:nvSpPr>
          <p:spPr>
            <a:xfrm>
              <a:off x="958696" y="1726089"/>
              <a:ext cx="3980504" cy="3980496"/>
            </a:xfrm>
            <a:prstGeom prst="ellipse">
              <a:avLst/>
            </a:prstGeom>
            <a:noFill/>
            <a:ln w="2222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6" name="椭圆 5"/>
            <p:cNvSpPr/>
            <p:nvPr/>
          </p:nvSpPr>
          <p:spPr>
            <a:xfrm>
              <a:off x="889016" y="1656409"/>
              <a:ext cx="4119864" cy="4119856"/>
            </a:xfrm>
            <a:prstGeom prst="ellipse">
              <a:avLst/>
            </a:prstGeom>
            <a:noFill/>
            <a:ln w="9525">
              <a:solidFill>
                <a:schemeClr val="accent1">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endParaRPr>
            </a:p>
          </p:txBody>
        </p:sp>
      </p:grpSp>
      <p:sp>
        <p:nvSpPr>
          <p:cNvPr id="9" name="椭圆 8"/>
          <p:cNvSpPr/>
          <p:nvPr/>
        </p:nvSpPr>
        <p:spPr>
          <a:xfrm>
            <a:off x="-627357" y="-108229"/>
            <a:ext cx="7080186" cy="7080172"/>
          </a:xfrm>
          <a:prstGeom prst="ellipse">
            <a:avLst/>
          </a:prstGeom>
          <a:noFill/>
          <a:ln w="6350">
            <a:solidFill>
              <a:schemeClr val="accent1">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10" name="椭圆 9"/>
          <p:cNvSpPr/>
          <p:nvPr/>
        </p:nvSpPr>
        <p:spPr>
          <a:xfrm>
            <a:off x="-3440517" y="-2957595"/>
            <a:ext cx="12778931" cy="12778905"/>
          </a:xfrm>
          <a:prstGeom prst="ellipse">
            <a:avLst/>
          </a:prstGeom>
          <a:noFill/>
          <a:ln w="63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11" name="椭圆 10"/>
          <p:cNvSpPr/>
          <p:nvPr/>
        </p:nvSpPr>
        <p:spPr>
          <a:xfrm>
            <a:off x="-3664217" y="-3181295"/>
            <a:ext cx="13226330" cy="13226304"/>
          </a:xfrm>
          <a:prstGeom prst="ellipse">
            <a:avLst/>
          </a:prstGeom>
          <a:noFill/>
          <a:ln w="6350">
            <a:solidFill>
              <a:schemeClr val="accent1">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15" name="椭圆 14"/>
          <p:cNvSpPr/>
          <p:nvPr/>
        </p:nvSpPr>
        <p:spPr>
          <a:xfrm>
            <a:off x="1290129" y="1773038"/>
            <a:ext cx="3317638" cy="33176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17" name="矩形 16"/>
          <p:cNvSpPr/>
          <p:nvPr/>
        </p:nvSpPr>
        <p:spPr>
          <a:xfrm>
            <a:off x="1746518" y="3431856"/>
            <a:ext cx="2404858"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选题背景</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2629887" y="2571700"/>
            <a:ext cx="703864" cy="703862"/>
            <a:chOff x="2629887" y="2856180"/>
            <a:chExt cx="703864" cy="703862"/>
          </a:xfrm>
        </p:grpSpPr>
        <p:grpSp>
          <p:nvGrpSpPr>
            <p:cNvPr id="19" name="组合 18"/>
            <p:cNvGrpSpPr/>
            <p:nvPr/>
          </p:nvGrpSpPr>
          <p:grpSpPr>
            <a:xfrm>
              <a:off x="2778545" y="3025215"/>
              <a:ext cx="406547" cy="365790"/>
              <a:chOff x="2632075" y="2773363"/>
              <a:chExt cx="633413" cy="569912"/>
            </a:xfrm>
            <a:solidFill>
              <a:schemeClr val="bg1"/>
            </a:solidFill>
          </p:grpSpPr>
          <p:sp>
            <p:nvSpPr>
              <p:cNvPr id="21" name="Freeform 5"/>
              <p:cNvSpPr>
                <a:spLocks noEditPoints="1"/>
              </p:cNvSpPr>
              <p:nvPr/>
            </p:nvSpPr>
            <p:spPr bwMode="auto">
              <a:xfrm>
                <a:off x="2711450" y="2892425"/>
                <a:ext cx="476250" cy="220662"/>
              </a:xfrm>
              <a:custGeom>
                <a:avLst/>
                <a:gdLst>
                  <a:gd name="T0" fmla="*/ 1990 w 2054"/>
                  <a:gd name="T1" fmla="*/ 544 h 946"/>
                  <a:gd name="T2" fmla="*/ 1726 w 2054"/>
                  <a:gd name="T3" fmla="*/ 851 h 946"/>
                  <a:gd name="T4" fmla="*/ 1674 w 2054"/>
                  <a:gd name="T5" fmla="*/ 878 h 946"/>
                  <a:gd name="T6" fmla="*/ 1628 w 2054"/>
                  <a:gd name="T7" fmla="*/ 841 h 946"/>
                  <a:gd name="T8" fmla="*/ 1216 w 2054"/>
                  <a:gd name="T9" fmla="*/ 74 h 946"/>
                  <a:gd name="T10" fmla="*/ 1118 w 2054"/>
                  <a:gd name="T11" fmla="*/ 4 h 946"/>
                  <a:gd name="T12" fmla="*/ 1012 w 2054"/>
                  <a:gd name="T13" fmla="*/ 59 h 946"/>
                  <a:gd name="T14" fmla="*/ 711 w 2054"/>
                  <a:gd name="T15" fmla="*/ 460 h 946"/>
                  <a:gd name="T16" fmla="*/ 661 w 2054"/>
                  <a:gd name="T17" fmla="*/ 489 h 946"/>
                  <a:gd name="T18" fmla="*/ 615 w 2054"/>
                  <a:gd name="T19" fmla="*/ 455 h 946"/>
                  <a:gd name="T20" fmla="*/ 523 w 2054"/>
                  <a:gd name="T21" fmla="*/ 302 h 946"/>
                  <a:gd name="T22" fmla="*/ 423 w 2054"/>
                  <a:gd name="T23" fmla="*/ 237 h 946"/>
                  <a:gd name="T24" fmla="*/ 323 w 2054"/>
                  <a:gd name="T25" fmla="*/ 300 h 946"/>
                  <a:gd name="T26" fmla="*/ 8 w 2054"/>
                  <a:gd name="T27" fmla="*/ 804 h 946"/>
                  <a:gd name="T28" fmla="*/ 6 w 2054"/>
                  <a:gd name="T29" fmla="*/ 839 h 946"/>
                  <a:gd name="T30" fmla="*/ 35 w 2054"/>
                  <a:gd name="T31" fmla="*/ 857 h 946"/>
                  <a:gd name="T32" fmla="*/ 65 w 2054"/>
                  <a:gd name="T33" fmla="*/ 840 h 946"/>
                  <a:gd name="T34" fmla="*/ 380 w 2054"/>
                  <a:gd name="T35" fmla="*/ 337 h 946"/>
                  <a:gd name="T36" fmla="*/ 423 w 2054"/>
                  <a:gd name="T37" fmla="*/ 305 h 946"/>
                  <a:gd name="T38" fmla="*/ 465 w 2054"/>
                  <a:gd name="T39" fmla="*/ 337 h 946"/>
                  <a:gd name="T40" fmla="*/ 557 w 2054"/>
                  <a:gd name="T41" fmla="*/ 490 h 946"/>
                  <a:gd name="T42" fmla="*/ 658 w 2054"/>
                  <a:gd name="T43" fmla="*/ 558 h 946"/>
                  <a:gd name="T44" fmla="*/ 765 w 2054"/>
                  <a:gd name="T45" fmla="*/ 501 h 946"/>
                  <a:gd name="T46" fmla="*/ 1066 w 2054"/>
                  <a:gd name="T47" fmla="*/ 100 h 946"/>
                  <a:gd name="T48" fmla="*/ 1113 w 2054"/>
                  <a:gd name="T49" fmla="*/ 72 h 946"/>
                  <a:gd name="T50" fmla="*/ 1156 w 2054"/>
                  <a:gd name="T51" fmla="*/ 107 h 946"/>
                  <a:gd name="T52" fmla="*/ 1568 w 2054"/>
                  <a:gd name="T53" fmla="*/ 873 h 946"/>
                  <a:gd name="T54" fmla="*/ 1667 w 2054"/>
                  <a:gd name="T55" fmla="*/ 945 h 946"/>
                  <a:gd name="T56" fmla="*/ 1678 w 2054"/>
                  <a:gd name="T57" fmla="*/ 946 h 946"/>
                  <a:gd name="T58" fmla="*/ 1778 w 2054"/>
                  <a:gd name="T59" fmla="*/ 896 h 946"/>
                  <a:gd name="T60" fmla="*/ 2042 w 2054"/>
                  <a:gd name="T61" fmla="*/ 588 h 946"/>
                  <a:gd name="T62" fmla="*/ 2039 w 2054"/>
                  <a:gd name="T63" fmla="*/ 540 h 946"/>
                  <a:gd name="T64" fmla="*/ 1990 w 2054"/>
                  <a:gd name="T65" fmla="*/ 544 h 946"/>
                  <a:gd name="T66" fmla="*/ 1990 w 2054"/>
                  <a:gd name="T67" fmla="*/ 544 h 946"/>
                  <a:gd name="T68" fmla="*/ 1990 w 2054"/>
                  <a:gd name="T69" fmla="*/ 544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54" h="946">
                    <a:moveTo>
                      <a:pt x="1990" y="544"/>
                    </a:moveTo>
                    <a:cubicBezTo>
                      <a:pt x="1726" y="851"/>
                      <a:pt x="1726" y="851"/>
                      <a:pt x="1726" y="851"/>
                    </a:cubicBezTo>
                    <a:cubicBezTo>
                      <a:pt x="1710" y="870"/>
                      <a:pt x="1691" y="880"/>
                      <a:pt x="1674" y="878"/>
                    </a:cubicBezTo>
                    <a:cubicBezTo>
                      <a:pt x="1656" y="876"/>
                      <a:pt x="1640" y="863"/>
                      <a:pt x="1628" y="841"/>
                    </a:cubicBezTo>
                    <a:cubicBezTo>
                      <a:pt x="1216" y="74"/>
                      <a:pt x="1216" y="74"/>
                      <a:pt x="1216" y="74"/>
                    </a:cubicBezTo>
                    <a:cubicBezTo>
                      <a:pt x="1193" y="32"/>
                      <a:pt x="1158" y="7"/>
                      <a:pt x="1118" y="4"/>
                    </a:cubicBezTo>
                    <a:cubicBezTo>
                      <a:pt x="1079" y="0"/>
                      <a:pt x="1040" y="21"/>
                      <a:pt x="1012" y="59"/>
                    </a:cubicBezTo>
                    <a:cubicBezTo>
                      <a:pt x="711" y="460"/>
                      <a:pt x="711" y="460"/>
                      <a:pt x="711" y="460"/>
                    </a:cubicBezTo>
                    <a:cubicBezTo>
                      <a:pt x="696" y="480"/>
                      <a:pt x="677" y="490"/>
                      <a:pt x="661" y="489"/>
                    </a:cubicBezTo>
                    <a:cubicBezTo>
                      <a:pt x="644" y="489"/>
                      <a:pt x="628" y="477"/>
                      <a:pt x="615" y="455"/>
                    </a:cubicBezTo>
                    <a:cubicBezTo>
                      <a:pt x="523" y="302"/>
                      <a:pt x="523" y="302"/>
                      <a:pt x="523" y="302"/>
                    </a:cubicBezTo>
                    <a:cubicBezTo>
                      <a:pt x="499" y="261"/>
                      <a:pt x="462" y="237"/>
                      <a:pt x="423" y="237"/>
                    </a:cubicBezTo>
                    <a:cubicBezTo>
                      <a:pt x="382" y="236"/>
                      <a:pt x="348" y="260"/>
                      <a:pt x="323" y="300"/>
                    </a:cubicBezTo>
                    <a:cubicBezTo>
                      <a:pt x="8" y="804"/>
                      <a:pt x="8" y="804"/>
                      <a:pt x="8" y="804"/>
                    </a:cubicBezTo>
                    <a:cubicBezTo>
                      <a:pt x="1" y="815"/>
                      <a:pt x="0" y="828"/>
                      <a:pt x="6" y="839"/>
                    </a:cubicBezTo>
                    <a:cubicBezTo>
                      <a:pt x="11" y="850"/>
                      <a:pt x="23" y="857"/>
                      <a:pt x="35" y="857"/>
                    </a:cubicBezTo>
                    <a:cubicBezTo>
                      <a:pt x="48" y="858"/>
                      <a:pt x="59" y="851"/>
                      <a:pt x="65" y="840"/>
                    </a:cubicBezTo>
                    <a:cubicBezTo>
                      <a:pt x="380" y="337"/>
                      <a:pt x="380" y="337"/>
                      <a:pt x="380" y="337"/>
                    </a:cubicBezTo>
                    <a:cubicBezTo>
                      <a:pt x="393" y="317"/>
                      <a:pt x="409" y="305"/>
                      <a:pt x="423" y="305"/>
                    </a:cubicBezTo>
                    <a:cubicBezTo>
                      <a:pt x="437" y="305"/>
                      <a:pt x="453" y="317"/>
                      <a:pt x="465" y="337"/>
                    </a:cubicBezTo>
                    <a:cubicBezTo>
                      <a:pt x="557" y="490"/>
                      <a:pt x="557" y="490"/>
                      <a:pt x="557" y="490"/>
                    </a:cubicBezTo>
                    <a:cubicBezTo>
                      <a:pt x="581" y="531"/>
                      <a:pt x="618" y="556"/>
                      <a:pt x="658" y="558"/>
                    </a:cubicBezTo>
                    <a:cubicBezTo>
                      <a:pt x="698" y="559"/>
                      <a:pt x="737" y="539"/>
                      <a:pt x="765" y="501"/>
                    </a:cubicBezTo>
                    <a:cubicBezTo>
                      <a:pt x="1066" y="100"/>
                      <a:pt x="1066" y="100"/>
                      <a:pt x="1066" y="100"/>
                    </a:cubicBezTo>
                    <a:cubicBezTo>
                      <a:pt x="1081" y="81"/>
                      <a:pt x="1098" y="70"/>
                      <a:pt x="1113" y="72"/>
                    </a:cubicBezTo>
                    <a:cubicBezTo>
                      <a:pt x="1129" y="73"/>
                      <a:pt x="1144" y="85"/>
                      <a:pt x="1156" y="107"/>
                    </a:cubicBezTo>
                    <a:cubicBezTo>
                      <a:pt x="1568" y="873"/>
                      <a:pt x="1568" y="873"/>
                      <a:pt x="1568" y="873"/>
                    </a:cubicBezTo>
                    <a:cubicBezTo>
                      <a:pt x="1591" y="915"/>
                      <a:pt x="1627" y="941"/>
                      <a:pt x="1667" y="945"/>
                    </a:cubicBezTo>
                    <a:cubicBezTo>
                      <a:pt x="1671" y="946"/>
                      <a:pt x="1674" y="946"/>
                      <a:pt x="1678" y="946"/>
                    </a:cubicBezTo>
                    <a:cubicBezTo>
                      <a:pt x="1714" y="946"/>
                      <a:pt x="1750" y="928"/>
                      <a:pt x="1778" y="896"/>
                    </a:cubicBezTo>
                    <a:cubicBezTo>
                      <a:pt x="2042" y="588"/>
                      <a:pt x="2042" y="588"/>
                      <a:pt x="2042" y="588"/>
                    </a:cubicBezTo>
                    <a:cubicBezTo>
                      <a:pt x="2054" y="574"/>
                      <a:pt x="2053" y="552"/>
                      <a:pt x="2039" y="540"/>
                    </a:cubicBezTo>
                    <a:cubicBezTo>
                      <a:pt x="2024" y="528"/>
                      <a:pt x="2003" y="530"/>
                      <a:pt x="1990" y="544"/>
                    </a:cubicBezTo>
                    <a:close/>
                    <a:moveTo>
                      <a:pt x="1990" y="544"/>
                    </a:moveTo>
                    <a:cubicBezTo>
                      <a:pt x="1990" y="544"/>
                      <a:pt x="1990" y="544"/>
                      <a:pt x="1990" y="54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Light" panose="020B0502040204020203" pitchFamily="34" charset="-122"/>
                  <a:cs typeface="+mn-cs"/>
                </a:endParaRPr>
              </a:p>
            </p:txBody>
          </p:sp>
          <p:sp>
            <p:nvSpPr>
              <p:cNvPr id="22" name="Freeform 6"/>
              <p:cNvSpPr>
                <a:spLocks noEditPoints="1"/>
              </p:cNvSpPr>
              <p:nvPr/>
            </p:nvSpPr>
            <p:spPr bwMode="auto">
              <a:xfrm>
                <a:off x="2632075" y="2773363"/>
                <a:ext cx="633413" cy="569912"/>
              </a:xfrm>
              <a:custGeom>
                <a:avLst/>
                <a:gdLst>
                  <a:gd name="T0" fmla="*/ 2564 w 2731"/>
                  <a:gd name="T1" fmla="*/ 0 h 2458"/>
                  <a:gd name="T2" fmla="*/ 167 w 2731"/>
                  <a:gd name="T3" fmla="*/ 0 h 2458"/>
                  <a:gd name="T4" fmla="*/ 0 w 2731"/>
                  <a:gd name="T5" fmla="*/ 188 h 2458"/>
                  <a:gd name="T6" fmla="*/ 0 w 2731"/>
                  <a:gd name="T7" fmla="*/ 1792 h 2458"/>
                  <a:gd name="T8" fmla="*/ 167 w 2731"/>
                  <a:gd name="T9" fmla="*/ 1980 h 2458"/>
                  <a:gd name="T10" fmla="*/ 1297 w 2731"/>
                  <a:gd name="T11" fmla="*/ 1980 h 2458"/>
                  <a:gd name="T12" fmla="*/ 1297 w 2731"/>
                  <a:gd name="T13" fmla="*/ 2321 h 2458"/>
                  <a:gd name="T14" fmla="*/ 887 w 2731"/>
                  <a:gd name="T15" fmla="*/ 2321 h 2458"/>
                  <a:gd name="T16" fmla="*/ 819 w 2731"/>
                  <a:gd name="T17" fmla="*/ 2389 h 2458"/>
                  <a:gd name="T18" fmla="*/ 887 w 2731"/>
                  <a:gd name="T19" fmla="*/ 2458 h 2458"/>
                  <a:gd name="T20" fmla="*/ 1843 w 2731"/>
                  <a:gd name="T21" fmla="*/ 2458 h 2458"/>
                  <a:gd name="T22" fmla="*/ 1911 w 2731"/>
                  <a:gd name="T23" fmla="*/ 2389 h 2458"/>
                  <a:gd name="T24" fmla="*/ 1843 w 2731"/>
                  <a:gd name="T25" fmla="*/ 2321 h 2458"/>
                  <a:gd name="T26" fmla="*/ 1434 w 2731"/>
                  <a:gd name="T27" fmla="*/ 2321 h 2458"/>
                  <a:gd name="T28" fmla="*/ 1434 w 2731"/>
                  <a:gd name="T29" fmla="*/ 1980 h 2458"/>
                  <a:gd name="T30" fmla="*/ 2564 w 2731"/>
                  <a:gd name="T31" fmla="*/ 1980 h 2458"/>
                  <a:gd name="T32" fmla="*/ 2731 w 2731"/>
                  <a:gd name="T33" fmla="*/ 1792 h 2458"/>
                  <a:gd name="T34" fmla="*/ 2731 w 2731"/>
                  <a:gd name="T35" fmla="*/ 188 h 2458"/>
                  <a:gd name="T36" fmla="*/ 2564 w 2731"/>
                  <a:gd name="T37" fmla="*/ 0 h 2458"/>
                  <a:gd name="T38" fmla="*/ 2594 w 2731"/>
                  <a:gd name="T39" fmla="*/ 1792 h 2458"/>
                  <a:gd name="T40" fmla="*/ 2564 w 2731"/>
                  <a:gd name="T41" fmla="*/ 1843 h 2458"/>
                  <a:gd name="T42" fmla="*/ 167 w 2731"/>
                  <a:gd name="T43" fmla="*/ 1843 h 2458"/>
                  <a:gd name="T44" fmla="*/ 137 w 2731"/>
                  <a:gd name="T45" fmla="*/ 1792 h 2458"/>
                  <a:gd name="T46" fmla="*/ 137 w 2731"/>
                  <a:gd name="T47" fmla="*/ 188 h 2458"/>
                  <a:gd name="T48" fmla="*/ 167 w 2731"/>
                  <a:gd name="T49" fmla="*/ 137 h 2458"/>
                  <a:gd name="T50" fmla="*/ 2564 w 2731"/>
                  <a:gd name="T51" fmla="*/ 137 h 2458"/>
                  <a:gd name="T52" fmla="*/ 2594 w 2731"/>
                  <a:gd name="T53" fmla="*/ 188 h 2458"/>
                  <a:gd name="T54" fmla="*/ 2594 w 2731"/>
                  <a:gd name="T55" fmla="*/ 1792 h 2458"/>
                  <a:gd name="T56" fmla="*/ 2594 w 2731"/>
                  <a:gd name="T57" fmla="*/ 1792 h 2458"/>
                  <a:gd name="T58" fmla="*/ 2594 w 2731"/>
                  <a:gd name="T59" fmla="*/ 179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31" h="2458">
                    <a:moveTo>
                      <a:pt x="2564" y="0"/>
                    </a:moveTo>
                    <a:cubicBezTo>
                      <a:pt x="167" y="0"/>
                      <a:pt x="167" y="0"/>
                      <a:pt x="167" y="0"/>
                    </a:cubicBezTo>
                    <a:cubicBezTo>
                      <a:pt x="75" y="0"/>
                      <a:pt x="0" y="84"/>
                      <a:pt x="0" y="188"/>
                    </a:cubicBezTo>
                    <a:cubicBezTo>
                      <a:pt x="0" y="1792"/>
                      <a:pt x="0" y="1792"/>
                      <a:pt x="0" y="1792"/>
                    </a:cubicBezTo>
                    <a:cubicBezTo>
                      <a:pt x="0" y="1896"/>
                      <a:pt x="75" y="1980"/>
                      <a:pt x="167" y="1980"/>
                    </a:cubicBezTo>
                    <a:cubicBezTo>
                      <a:pt x="1297" y="1980"/>
                      <a:pt x="1297" y="1980"/>
                      <a:pt x="1297" y="1980"/>
                    </a:cubicBezTo>
                    <a:cubicBezTo>
                      <a:pt x="1297" y="2321"/>
                      <a:pt x="1297" y="2321"/>
                      <a:pt x="1297" y="2321"/>
                    </a:cubicBezTo>
                    <a:cubicBezTo>
                      <a:pt x="887" y="2321"/>
                      <a:pt x="887" y="2321"/>
                      <a:pt x="887" y="2321"/>
                    </a:cubicBezTo>
                    <a:cubicBezTo>
                      <a:pt x="850" y="2321"/>
                      <a:pt x="819" y="2352"/>
                      <a:pt x="819" y="2389"/>
                    </a:cubicBezTo>
                    <a:cubicBezTo>
                      <a:pt x="819" y="2427"/>
                      <a:pt x="850" y="2458"/>
                      <a:pt x="887" y="2458"/>
                    </a:cubicBezTo>
                    <a:cubicBezTo>
                      <a:pt x="1843" y="2458"/>
                      <a:pt x="1843" y="2458"/>
                      <a:pt x="1843" y="2458"/>
                    </a:cubicBezTo>
                    <a:cubicBezTo>
                      <a:pt x="1881" y="2458"/>
                      <a:pt x="1911" y="2427"/>
                      <a:pt x="1911" y="2389"/>
                    </a:cubicBezTo>
                    <a:cubicBezTo>
                      <a:pt x="1911" y="2352"/>
                      <a:pt x="1881" y="2321"/>
                      <a:pt x="1843" y="2321"/>
                    </a:cubicBezTo>
                    <a:cubicBezTo>
                      <a:pt x="1434" y="2321"/>
                      <a:pt x="1434" y="2321"/>
                      <a:pt x="1434" y="2321"/>
                    </a:cubicBezTo>
                    <a:cubicBezTo>
                      <a:pt x="1434" y="1980"/>
                      <a:pt x="1434" y="1980"/>
                      <a:pt x="1434" y="1980"/>
                    </a:cubicBezTo>
                    <a:cubicBezTo>
                      <a:pt x="2564" y="1980"/>
                      <a:pt x="2564" y="1980"/>
                      <a:pt x="2564" y="1980"/>
                    </a:cubicBezTo>
                    <a:cubicBezTo>
                      <a:pt x="2656" y="1980"/>
                      <a:pt x="2731" y="1896"/>
                      <a:pt x="2731" y="1792"/>
                    </a:cubicBezTo>
                    <a:cubicBezTo>
                      <a:pt x="2731" y="188"/>
                      <a:pt x="2731" y="188"/>
                      <a:pt x="2731" y="188"/>
                    </a:cubicBezTo>
                    <a:cubicBezTo>
                      <a:pt x="2731" y="84"/>
                      <a:pt x="2656" y="0"/>
                      <a:pt x="2564" y="0"/>
                    </a:cubicBezTo>
                    <a:close/>
                    <a:moveTo>
                      <a:pt x="2594" y="1792"/>
                    </a:moveTo>
                    <a:cubicBezTo>
                      <a:pt x="2594" y="1823"/>
                      <a:pt x="2576" y="1843"/>
                      <a:pt x="2564" y="1843"/>
                    </a:cubicBezTo>
                    <a:cubicBezTo>
                      <a:pt x="167" y="1843"/>
                      <a:pt x="167" y="1843"/>
                      <a:pt x="167" y="1843"/>
                    </a:cubicBezTo>
                    <a:cubicBezTo>
                      <a:pt x="154" y="1843"/>
                      <a:pt x="137" y="1823"/>
                      <a:pt x="137" y="1792"/>
                    </a:cubicBezTo>
                    <a:cubicBezTo>
                      <a:pt x="137" y="188"/>
                      <a:pt x="137" y="188"/>
                      <a:pt x="137" y="188"/>
                    </a:cubicBezTo>
                    <a:cubicBezTo>
                      <a:pt x="137" y="156"/>
                      <a:pt x="154" y="137"/>
                      <a:pt x="167" y="137"/>
                    </a:cubicBezTo>
                    <a:cubicBezTo>
                      <a:pt x="2564" y="137"/>
                      <a:pt x="2564" y="137"/>
                      <a:pt x="2564" y="137"/>
                    </a:cubicBezTo>
                    <a:cubicBezTo>
                      <a:pt x="2576" y="137"/>
                      <a:pt x="2594" y="156"/>
                      <a:pt x="2594" y="188"/>
                    </a:cubicBezTo>
                    <a:lnTo>
                      <a:pt x="2594" y="1792"/>
                    </a:lnTo>
                    <a:close/>
                    <a:moveTo>
                      <a:pt x="2594" y="1792"/>
                    </a:moveTo>
                    <a:cubicBezTo>
                      <a:pt x="2594" y="1792"/>
                      <a:pt x="2594" y="1792"/>
                      <a:pt x="2594" y="179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Light" panose="020B0502040204020203" pitchFamily="34" charset="-122"/>
                  <a:cs typeface="+mn-cs"/>
                </a:endParaRPr>
              </a:p>
            </p:txBody>
          </p:sp>
        </p:grpSp>
        <p:sp>
          <p:nvSpPr>
            <p:cNvPr id="20" name="椭圆 19"/>
            <p:cNvSpPr/>
            <p:nvPr/>
          </p:nvSpPr>
          <p:spPr>
            <a:xfrm>
              <a:off x="2629887" y="2856180"/>
              <a:ext cx="703864" cy="703862"/>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grpSp>
      <p:sp>
        <p:nvSpPr>
          <p:cNvPr id="25" name="任意多边形: 形状 24"/>
          <p:cNvSpPr/>
          <p:nvPr/>
        </p:nvSpPr>
        <p:spPr>
          <a:xfrm>
            <a:off x="6369140" y="624274"/>
            <a:ext cx="4587537" cy="1629846"/>
          </a:xfrm>
          <a:custGeom>
            <a:avLst/>
            <a:gdLst>
              <a:gd name="connsiteX0" fmla="*/ 504176 w 4587537"/>
              <a:gd name="connsiteY0" fmla="*/ 0 h 1629846"/>
              <a:gd name="connsiteX1" fmla="*/ 4497928 w 4587537"/>
              <a:gd name="connsiteY1" fmla="*/ 0 h 1629846"/>
              <a:gd name="connsiteX2" fmla="*/ 4587537 w 4587537"/>
              <a:gd name="connsiteY2" fmla="*/ 89609 h 1629846"/>
              <a:gd name="connsiteX3" fmla="*/ 4587537 w 4587537"/>
              <a:gd name="connsiteY3" fmla="*/ 1540237 h 1629846"/>
              <a:gd name="connsiteX4" fmla="*/ 4497928 w 4587537"/>
              <a:gd name="connsiteY4" fmla="*/ 1629846 h 1629846"/>
              <a:gd name="connsiteX5" fmla="*/ 504176 w 4587537"/>
              <a:gd name="connsiteY5" fmla="*/ 1629846 h 1629846"/>
              <a:gd name="connsiteX6" fmla="*/ 414567 w 4587537"/>
              <a:gd name="connsiteY6" fmla="*/ 1540237 h 1629846"/>
              <a:gd name="connsiteX7" fmla="*/ 414567 w 4587537"/>
              <a:gd name="connsiteY7" fmla="*/ 1034992 h 1629846"/>
              <a:gd name="connsiteX8" fmla="*/ 0 w 4587537"/>
              <a:gd name="connsiteY8" fmla="*/ 1034992 h 1629846"/>
              <a:gd name="connsiteX9" fmla="*/ 414567 w 4587537"/>
              <a:gd name="connsiteY9" fmla="*/ 736770 h 1629846"/>
              <a:gd name="connsiteX10" fmla="*/ 414567 w 4587537"/>
              <a:gd name="connsiteY10" fmla="*/ 89609 h 1629846"/>
              <a:gd name="connsiteX11" fmla="*/ 504176 w 4587537"/>
              <a:gd name="connsiteY11" fmla="*/ 0 h 1629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87537" h="1629846">
                <a:moveTo>
                  <a:pt x="504176" y="0"/>
                </a:moveTo>
                <a:lnTo>
                  <a:pt x="4497928" y="0"/>
                </a:lnTo>
                <a:cubicBezTo>
                  <a:pt x="4547418" y="0"/>
                  <a:pt x="4587537" y="40119"/>
                  <a:pt x="4587537" y="89609"/>
                </a:cubicBezTo>
                <a:lnTo>
                  <a:pt x="4587537" y="1540237"/>
                </a:lnTo>
                <a:cubicBezTo>
                  <a:pt x="4587537" y="1589727"/>
                  <a:pt x="4547418" y="1629846"/>
                  <a:pt x="4497928" y="1629846"/>
                </a:cubicBezTo>
                <a:lnTo>
                  <a:pt x="504176" y="1629846"/>
                </a:lnTo>
                <a:cubicBezTo>
                  <a:pt x="454686" y="1629846"/>
                  <a:pt x="414567" y="1589727"/>
                  <a:pt x="414567" y="1540237"/>
                </a:cubicBezTo>
                <a:lnTo>
                  <a:pt x="414567" y="1034992"/>
                </a:lnTo>
                <a:lnTo>
                  <a:pt x="0" y="1034992"/>
                </a:lnTo>
                <a:lnTo>
                  <a:pt x="414567" y="736770"/>
                </a:lnTo>
                <a:lnTo>
                  <a:pt x="414567" y="89609"/>
                </a:lnTo>
                <a:cubicBezTo>
                  <a:pt x="414567" y="40119"/>
                  <a:pt x="454686" y="0"/>
                  <a:pt x="504176" y="0"/>
                </a:cubicBezTo>
                <a:close/>
              </a:path>
            </a:pathLst>
          </a:custGeom>
          <a:solidFill>
            <a:schemeClr val="bg1"/>
          </a:solidFill>
          <a:ln>
            <a:noFill/>
          </a:ln>
          <a:effectLst>
            <a:outerShdw blurRad="63500" sx="102000" sy="102000" algn="ctr" rotWithShape="0">
              <a:schemeClr val="accent1">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26" name="矩形 25"/>
          <p:cNvSpPr/>
          <p:nvPr/>
        </p:nvSpPr>
        <p:spPr>
          <a:xfrm>
            <a:off x="6957331" y="840417"/>
            <a:ext cx="114326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gradFill>
                  <a:gsLst>
                    <a:gs pos="0">
                      <a:srgbClr val="00B0F0"/>
                    </a:gs>
                    <a:gs pos="100000">
                      <a:srgbClr val="0070C0"/>
                    </a:gs>
                  </a:gsLst>
                  <a:lin ang="5400000" scaled="0"/>
                </a:gradFill>
                <a:effectLst/>
                <a:uLnTx/>
                <a:uFillTx/>
                <a:latin typeface="微软雅黑" panose="020B0503020204020204" pitchFamily="34" charset="-122"/>
                <a:ea typeface="微软雅黑" panose="020B0503020204020204" pitchFamily="34" charset="-122"/>
                <a:cs typeface="+mn-cs"/>
              </a:rPr>
              <a:t>国际背景</a:t>
            </a:r>
            <a:endParaRPr kumimoji="0" lang="zh-CN" altLang="en-US" sz="1800" b="1" i="0" u="none" strike="noStrike" kern="1200" cap="none" spc="0" normalizeH="0" baseline="0" noProof="0" dirty="0">
              <a:ln>
                <a:noFill/>
              </a:ln>
              <a:gradFill>
                <a:gsLst>
                  <a:gs pos="0">
                    <a:srgbClr val="00B0F0"/>
                  </a:gs>
                  <a:gs pos="100000">
                    <a:srgbClr val="0070C0"/>
                  </a:gs>
                </a:gsLst>
                <a:lin ang="5400000" scaled="0"/>
              </a:gradFill>
              <a:effectLst/>
              <a:uLnTx/>
              <a:uFillTx/>
              <a:latin typeface="微软雅黑" panose="020B0503020204020204" pitchFamily="34" charset="-122"/>
              <a:ea typeface="微软雅黑" panose="020B0503020204020204" pitchFamily="34" charset="-122"/>
              <a:cs typeface="+mn-cs"/>
            </a:endParaRPr>
          </a:p>
        </p:txBody>
      </p:sp>
      <p:sp>
        <p:nvSpPr>
          <p:cNvPr id="27" name="矩形 26"/>
          <p:cNvSpPr/>
          <p:nvPr/>
        </p:nvSpPr>
        <p:spPr>
          <a:xfrm>
            <a:off x="6957331" y="1179269"/>
            <a:ext cx="3825722" cy="855619"/>
          </a:xfrm>
          <a:prstGeom prst="rect">
            <a:avLst/>
          </a:prstGeom>
        </p:spPr>
        <p:txBody>
          <a:bodyPr wrap="square">
            <a:spAutoFit/>
          </a:bodyPr>
          <a:lstStyle/>
          <a:p>
            <a:pPr>
              <a:lnSpc>
                <a:spcPct val="120000"/>
              </a:lnSpc>
            </a:pPr>
            <a:r>
              <a:rPr lang="zh-CN" altLang="en-US" sz="1400" dirty="0">
                <a:solidFill>
                  <a:schemeClr val="bg2">
                    <a:lumMod val="50000"/>
                  </a:schemeClr>
                </a:solidFill>
                <a:latin typeface="微软雅黑 Light" panose="020B0502040204020203" pitchFamily="34" charset="-122"/>
                <a:ea typeface="微软雅黑 Light" panose="020B0502040204020203" pitchFamily="34" charset="-122"/>
              </a:rPr>
              <a:t>答辩委员会成员确定以后，一般要在答辩会举行前半个月把要答辩的论文分送到答辩委员会成员手里</a:t>
            </a:r>
            <a:r>
              <a:rPr lang="en-US" altLang="zh-CN" sz="1400" dirty="0">
                <a:solidFill>
                  <a:schemeClr val="bg2">
                    <a:lumMod val="50000"/>
                  </a:schemeClr>
                </a:solidFill>
                <a:latin typeface="微软雅黑 Light" panose="020B0502040204020203" pitchFamily="34" charset="-122"/>
                <a:ea typeface="微软雅黑 Light" panose="020B0502040204020203" pitchFamily="34" charset="-122"/>
              </a:rPr>
              <a:t>.</a:t>
            </a:r>
            <a:endParaRPr lang="zh-CN" altLang="en-US" sz="14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33" name="任意多边形: 形状 32"/>
          <p:cNvSpPr/>
          <p:nvPr/>
        </p:nvSpPr>
        <p:spPr>
          <a:xfrm>
            <a:off x="6369140" y="4609594"/>
            <a:ext cx="4587537" cy="1629846"/>
          </a:xfrm>
          <a:custGeom>
            <a:avLst/>
            <a:gdLst>
              <a:gd name="connsiteX0" fmla="*/ 504176 w 4587537"/>
              <a:gd name="connsiteY0" fmla="*/ 0 h 1629846"/>
              <a:gd name="connsiteX1" fmla="*/ 4497928 w 4587537"/>
              <a:gd name="connsiteY1" fmla="*/ 0 h 1629846"/>
              <a:gd name="connsiteX2" fmla="*/ 4587537 w 4587537"/>
              <a:gd name="connsiteY2" fmla="*/ 89609 h 1629846"/>
              <a:gd name="connsiteX3" fmla="*/ 4587537 w 4587537"/>
              <a:gd name="connsiteY3" fmla="*/ 1540237 h 1629846"/>
              <a:gd name="connsiteX4" fmla="*/ 4497928 w 4587537"/>
              <a:gd name="connsiteY4" fmla="*/ 1629846 h 1629846"/>
              <a:gd name="connsiteX5" fmla="*/ 504176 w 4587537"/>
              <a:gd name="connsiteY5" fmla="*/ 1629846 h 1629846"/>
              <a:gd name="connsiteX6" fmla="*/ 414567 w 4587537"/>
              <a:gd name="connsiteY6" fmla="*/ 1540237 h 1629846"/>
              <a:gd name="connsiteX7" fmla="*/ 414567 w 4587537"/>
              <a:gd name="connsiteY7" fmla="*/ 1029355 h 1629846"/>
              <a:gd name="connsiteX8" fmla="*/ 0 w 4587537"/>
              <a:gd name="connsiteY8" fmla="*/ 731133 h 1629846"/>
              <a:gd name="connsiteX9" fmla="*/ 414567 w 4587537"/>
              <a:gd name="connsiteY9" fmla="*/ 731133 h 1629846"/>
              <a:gd name="connsiteX10" fmla="*/ 414567 w 4587537"/>
              <a:gd name="connsiteY10" fmla="*/ 89609 h 1629846"/>
              <a:gd name="connsiteX11" fmla="*/ 504176 w 4587537"/>
              <a:gd name="connsiteY11" fmla="*/ 0 h 1629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87537" h="1629846">
                <a:moveTo>
                  <a:pt x="504176" y="0"/>
                </a:moveTo>
                <a:lnTo>
                  <a:pt x="4497928" y="0"/>
                </a:lnTo>
                <a:cubicBezTo>
                  <a:pt x="4547418" y="0"/>
                  <a:pt x="4587537" y="40119"/>
                  <a:pt x="4587537" y="89609"/>
                </a:cubicBezTo>
                <a:lnTo>
                  <a:pt x="4587537" y="1540237"/>
                </a:lnTo>
                <a:cubicBezTo>
                  <a:pt x="4587537" y="1589727"/>
                  <a:pt x="4547418" y="1629846"/>
                  <a:pt x="4497928" y="1629846"/>
                </a:cubicBezTo>
                <a:lnTo>
                  <a:pt x="504176" y="1629846"/>
                </a:lnTo>
                <a:cubicBezTo>
                  <a:pt x="454686" y="1629846"/>
                  <a:pt x="414567" y="1589727"/>
                  <a:pt x="414567" y="1540237"/>
                </a:cubicBezTo>
                <a:lnTo>
                  <a:pt x="414567" y="1029355"/>
                </a:lnTo>
                <a:lnTo>
                  <a:pt x="0" y="731133"/>
                </a:lnTo>
                <a:lnTo>
                  <a:pt x="414567" y="731133"/>
                </a:lnTo>
                <a:lnTo>
                  <a:pt x="414567" y="89609"/>
                </a:lnTo>
                <a:cubicBezTo>
                  <a:pt x="414567" y="40119"/>
                  <a:pt x="454686" y="0"/>
                  <a:pt x="504176" y="0"/>
                </a:cubicBezTo>
                <a:close/>
              </a:path>
            </a:pathLst>
          </a:custGeom>
          <a:solidFill>
            <a:schemeClr val="bg1"/>
          </a:solidFill>
          <a:ln>
            <a:noFill/>
          </a:ln>
          <a:effectLst>
            <a:outerShdw blurRad="63500" sx="102000" sy="102000" algn="ctr" rotWithShape="0">
              <a:schemeClr val="accent1">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34" name="矩形 33"/>
          <p:cNvSpPr/>
          <p:nvPr/>
        </p:nvSpPr>
        <p:spPr>
          <a:xfrm>
            <a:off x="6957331" y="4766035"/>
            <a:ext cx="11079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dirty="0">
                <a:gradFill>
                  <a:gsLst>
                    <a:gs pos="0">
                      <a:srgbClr val="00B0F0"/>
                    </a:gs>
                    <a:gs pos="100000">
                      <a:srgbClr val="0070C0"/>
                    </a:gs>
                  </a:gsLst>
                  <a:lin ang="5400000" scaled="0"/>
                </a:gradFill>
                <a:latin typeface="微软雅黑" panose="020B0503020204020204" pitchFamily="34" charset="-122"/>
                <a:ea typeface="微软雅黑" panose="020B0503020204020204" pitchFamily="34" charset="-122"/>
              </a:rPr>
              <a:t>相关研究</a:t>
            </a:r>
            <a:endParaRPr kumimoji="0" lang="zh-CN" altLang="en-US" sz="1800" b="1" i="0" u="none" strike="noStrike" kern="1200" cap="none" spc="0" normalizeH="0" baseline="0" noProof="0" dirty="0">
              <a:ln>
                <a:noFill/>
              </a:ln>
              <a:gradFill>
                <a:gsLst>
                  <a:gs pos="0">
                    <a:srgbClr val="00B0F0"/>
                  </a:gs>
                  <a:gs pos="100000">
                    <a:srgbClr val="0070C0"/>
                  </a:gs>
                </a:gsLst>
                <a:lin ang="5400000" scaled="0"/>
              </a:gradFill>
              <a:effectLst/>
              <a:uLnTx/>
              <a:uFillTx/>
              <a:latin typeface="微软雅黑" panose="020B0503020204020204" pitchFamily="34" charset="-122"/>
              <a:ea typeface="微软雅黑" panose="020B0503020204020204" pitchFamily="34" charset="-122"/>
            </a:endParaRPr>
          </a:p>
        </p:txBody>
      </p:sp>
      <p:sp>
        <p:nvSpPr>
          <p:cNvPr id="35" name="矩形 34"/>
          <p:cNvSpPr/>
          <p:nvPr/>
        </p:nvSpPr>
        <p:spPr>
          <a:xfrm>
            <a:off x="6957331" y="5187143"/>
            <a:ext cx="3825720" cy="855619"/>
          </a:xfrm>
          <a:prstGeom prst="rect">
            <a:avLst/>
          </a:prstGeom>
        </p:spPr>
        <p:txBody>
          <a:bodyPr wrap="square">
            <a:spAutoFit/>
          </a:bodyPr>
          <a:lstStyle/>
          <a:p>
            <a:pPr>
              <a:lnSpc>
                <a:spcPct val="120000"/>
              </a:lnSpc>
            </a:pPr>
            <a:r>
              <a:rPr lang="zh-CN" altLang="en-US" sz="1400" dirty="0">
                <a:solidFill>
                  <a:schemeClr val="bg2">
                    <a:lumMod val="50000"/>
                  </a:schemeClr>
                </a:solidFill>
                <a:latin typeface="微软雅黑 Light" panose="020B0502040204020203" pitchFamily="34" charset="-122"/>
                <a:ea typeface="微软雅黑 Light" panose="020B0502040204020203" pitchFamily="34" charset="-122"/>
              </a:rPr>
              <a:t>答辩委员会成员确定以后，一般要在答辩会举行前半个月把要答辩的论文分送到答辩委员会成员手里</a:t>
            </a:r>
            <a:endParaRPr lang="zh-CN" altLang="en-US" sz="14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41" name="任意多边形: 形状 40"/>
          <p:cNvSpPr/>
          <p:nvPr/>
        </p:nvSpPr>
        <p:spPr>
          <a:xfrm>
            <a:off x="6925786" y="2616934"/>
            <a:ext cx="4590262" cy="1629846"/>
          </a:xfrm>
          <a:custGeom>
            <a:avLst/>
            <a:gdLst>
              <a:gd name="connsiteX0" fmla="*/ 506901 w 4590262"/>
              <a:gd name="connsiteY0" fmla="*/ 0 h 1629846"/>
              <a:gd name="connsiteX1" fmla="*/ 4500653 w 4590262"/>
              <a:gd name="connsiteY1" fmla="*/ 0 h 1629846"/>
              <a:gd name="connsiteX2" fmla="*/ 4590262 w 4590262"/>
              <a:gd name="connsiteY2" fmla="*/ 89609 h 1629846"/>
              <a:gd name="connsiteX3" fmla="*/ 4590262 w 4590262"/>
              <a:gd name="connsiteY3" fmla="*/ 1540237 h 1629846"/>
              <a:gd name="connsiteX4" fmla="*/ 4500653 w 4590262"/>
              <a:gd name="connsiteY4" fmla="*/ 1629846 h 1629846"/>
              <a:gd name="connsiteX5" fmla="*/ 506901 w 4590262"/>
              <a:gd name="connsiteY5" fmla="*/ 1629846 h 1629846"/>
              <a:gd name="connsiteX6" fmla="*/ 417292 w 4590262"/>
              <a:gd name="connsiteY6" fmla="*/ 1540237 h 1629846"/>
              <a:gd name="connsiteX7" fmla="*/ 417292 w 4590262"/>
              <a:gd name="connsiteY7" fmla="*/ 964955 h 1629846"/>
              <a:gd name="connsiteX8" fmla="*/ 0 w 4590262"/>
              <a:gd name="connsiteY8" fmla="*/ 809974 h 1629846"/>
              <a:gd name="connsiteX9" fmla="*/ 417292 w 4590262"/>
              <a:gd name="connsiteY9" fmla="*/ 664773 h 1629846"/>
              <a:gd name="connsiteX10" fmla="*/ 417292 w 4590262"/>
              <a:gd name="connsiteY10" fmla="*/ 89609 h 1629846"/>
              <a:gd name="connsiteX11" fmla="*/ 506901 w 4590262"/>
              <a:gd name="connsiteY11" fmla="*/ 0 h 1629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90262" h="1629846">
                <a:moveTo>
                  <a:pt x="506901" y="0"/>
                </a:moveTo>
                <a:lnTo>
                  <a:pt x="4500653" y="0"/>
                </a:lnTo>
                <a:cubicBezTo>
                  <a:pt x="4550143" y="0"/>
                  <a:pt x="4590262" y="40119"/>
                  <a:pt x="4590262" y="89609"/>
                </a:cubicBezTo>
                <a:lnTo>
                  <a:pt x="4590262" y="1540237"/>
                </a:lnTo>
                <a:cubicBezTo>
                  <a:pt x="4590262" y="1589727"/>
                  <a:pt x="4550143" y="1629846"/>
                  <a:pt x="4500653" y="1629846"/>
                </a:cubicBezTo>
                <a:lnTo>
                  <a:pt x="506901" y="1629846"/>
                </a:lnTo>
                <a:cubicBezTo>
                  <a:pt x="457411" y="1629846"/>
                  <a:pt x="417292" y="1589727"/>
                  <a:pt x="417292" y="1540237"/>
                </a:cubicBezTo>
                <a:lnTo>
                  <a:pt x="417292" y="964955"/>
                </a:lnTo>
                <a:lnTo>
                  <a:pt x="0" y="809974"/>
                </a:lnTo>
                <a:lnTo>
                  <a:pt x="417292" y="664773"/>
                </a:lnTo>
                <a:lnTo>
                  <a:pt x="417292" y="89609"/>
                </a:lnTo>
                <a:cubicBezTo>
                  <a:pt x="417292" y="40119"/>
                  <a:pt x="457411" y="0"/>
                  <a:pt x="506901" y="0"/>
                </a:cubicBezTo>
                <a:close/>
              </a:path>
            </a:pathLst>
          </a:custGeom>
          <a:solidFill>
            <a:schemeClr val="bg1"/>
          </a:solidFill>
          <a:ln>
            <a:noFill/>
          </a:ln>
          <a:effectLst>
            <a:outerShdw blurRad="63500" sx="102000" sy="102000" algn="ctr" rotWithShape="0">
              <a:schemeClr val="accent1">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42" name="矩形 41"/>
          <p:cNvSpPr/>
          <p:nvPr/>
        </p:nvSpPr>
        <p:spPr>
          <a:xfrm>
            <a:off x="7516702" y="2722547"/>
            <a:ext cx="114326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gradFill>
                  <a:gsLst>
                    <a:gs pos="0">
                      <a:srgbClr val="00B0F0"/>
                    </a:gs>
                    <a:gs pos="100000">
                      <a:srgbClr val="0070C0"/>
                    </a:gs>
                  </a:gsLst>
                  <a:lin ang="5400000" scaled="0"/>
                </a:gradFill>
                <a:effectLst/>
                <a:uLnTx/>
                <a:uFillTx/>
                <a:latin typeface="微软雅黑" panose="020B0503020204020204" pitchFamily="34" charset="-122"/>
                <a:ea typeface="微软雅黑" panose="020B0503020204020204" pitchFamily="34" charset="-122"/>
                <a:cs typeface="+mn-cs"/>
              </a:rPr>
              <a:t>国内背景</a:t>
            </a:r>
            <a:endParaRPr kumimoji="0" lang="zh-CN" altLang="en-US" sz="1800" b="1" i="0" u="none" strike="noStrike" kern="1200" cap="none" spc="0" normalizeH="0" baseline="0" noProof="0" dirty="0">
              <a:ln>
                <a:noFill/>
              </a:ln>
              <a:gradFill>
                <a:gsLst>
                  <a:gs pos="0">
                    <a:srgbClr val="00B0F0"/>
                  </a:gs>
                  <a:gs pos="100000">
                    <a:srgbClr val="0070C0"/>
                  </a:gs>
                </a:gsLst>
                <a:lin ang="5400000" scaled="0"/>
              </a:gradFill>
              <a:effectLst/>
              <a:uLnTx/>
              <a:uFillTx/>
              <a:latin typeface="微软雅黑" panose="020B0503020204020204" pitchFamily="34" charset="-122"/>
              <a:ea typeface="微软雅黑" panose="020B0503020204020204" pitchFamily="34" charset="-122"/>
              <a:cs typeface="+mn-cs"/>
            </a:endParaRPr>
          </a:p>
        </p:txBody>
      </p:sp>
      <p:sp>
        <p:nvSpPr>
          <p:cNvPr id="43" name="矩形 42"/>
          <p:cNvSpPr/>
          <p:nvPr/>
        </p:nvSpPr>
        <p:spPr>
          <a:xfrm>
            <a:off x="7516702" y="3143655"/>
            <a:ext cx="3825721" cy="855619"/>
          </a:xfrm>
          <a:prstGeom prst="rect">
            <a:avLst/>
          </a:prstGeom>
        </p:spPr>
        <p:txBody>
          <a:bodyPr wrap="square">
            <a:spAutoFit/>
          </a:bodyPr>
          <a:lstStyle/>
          <a:p>
            <a:pPr>
              <a:lnSpc>
                <a:spcPct val="120000"/>
              </a:lnSpc>
            </a:pPr>
            <a:r>
              <a:rPr lang="zh-CN" altLang="en-US" sz="1400" dirty="0">
                <a:solidFill>
                  <a:schemeClr val="bg2">
                    <a:lumMod val="50000"/>
                  </a:schemeClr>
                </a:solidFill>
                <a:latin typeface="微软雅黑 Light" panose="020B0502040204020203" pitchFamily="34" charset="-122"/>
                <a:ea typeface="微软雅黑 Light" panose="020B0502040204020203" pitchFamily="34" charset="-122"/>
              </a:rPr>
              <a:t>答辩委员会成员确定以后，一般要在答辩会举行前半个月把要答辩的论文分送到答辩委员会成员手里</a:t>
            </a:r>
            <a:endParaRPr lang="zh-CN" altLang="en-US" sz="1400" dirty="0">
              <a:solidFill>
                <a:schemeClr val="bg2">
                  <a:lumMod val="50000"/>
                </a:schemeClr>
              </a:solidFill>
              <a:latin typeface="微软雅黑 Light" panose="020B0502040204020203" pitchFamily="34" charset="-122"/>
              <a:ea typeface="微软雅黑 Light" panose="020B0502040204020203" pitchFamily="34" charset="-122"/>
            </a:endParaRPr>
          </a:p>
        </p:txBody>
      </p:sp>
      <p:grpSp>
        <p:nvGrpSpPr>
          <p:cNvPr id="45" name="组合 44"/>
          <p:cNvGrpSpPr/>
          <p:nvPr/>
        </p:nvGrpSpPr>
        <p:grpSpPr>
          <a:xfrm>
            <a:off x="6306120" y="3310458"/>
            <a:ext cx="242796" cy="242796"/>
            <a:chOff x="5902644" y="1675598"/>
            <a:chExt cx="242796" cy="242796"/>
          </a:xfrm>
        </p:grpSpPr>
        <p:sp>
          <p:nvSpPr>
            <p:cNvPr id="46" name="椭圆 45"/>
            <p:cNvSpPr/>
            <p:nvPr/>
          </p:nvSpPr>
          <p:spPr>
            <a:xfrm>
              <a:off x="5902644" y="1675598"/>
              <a:ext cx="242796" cy="242796"/>
            </a:xfrm>
            <a:prstGeom prst="ellipse">
              <a:avLst/>
            </a:prstGeom>
            <a:solidFill>
              <a:schemeClr val="bg1"/>
            </a:solidFill>
            <a:ln w="28575">
              <a:solidFill>
                <a:schemeClr val="accent1">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47" name="椭圆 46"/>
            <p:cNvSpPr/>
            <p:nvPr/>
          </p:nvSpPr>
          <p:spPr>
            <a:xfrm>
              <a:off x="5952084" y="1725038"/>
              <a:ext cx="143916" cy="143916"/>
            </a:xfrm>
            <a:prstGeom prst="ellipse">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grpSp>
      <p:grpSp>
        <p:nvGrpSpPr>
          <p:cNvPr id="48" name="组合 47"/>
          <p:cNvGrpSpPr/>
          <p:nvPr/>
        </p:nvGrpSpPr>
        <p:grpSpPr>
          <a:xfrm>
            <a:off x="5902644" y="1651434"/>
            <a:ext cx="242796" cy="3560847"/>
            <a:chOff x="5902644" y="1675598"/>
            <a:chExt cx="242796" cy="3560847"/>
          </a:xfrm>
        </p:grpSpPr>
        <p:grpSp>
          <p:nvGrpSpPr>
            <p:cNvPr id="49" name="组合 48"/>
            <p:cNvGrpSpPr/>
            <p:nvPr/>
          </p:nvGrpSpPr>
          <p:grpSpPr>
            <a:xfrm>
              <a:off x="5902644" y="1675598"/>
              <a:ext cx="242796" cy="242796"/>
              <a:chOff x="5902644" y="1675598"/>
              <a:chExt cx="242796" cy="242796"/>
            </a:xfrm>
          </p:grpSpPr>
          <p:sp>
            <p:nvSpPr>
              <p:cNvPr id="53" name="椭圆 52"/>
              <p:cNvSpPr/>
              <p:nvPr/>
            </p:nvSpPr>
            <p:spPr>
              <a:xfrm>
                <a:off x="5902644" y="1675598"/>
                <a:ext cx="242796" cy="242796"/>
              </a:xfrm>
              <a:prstGeom prst="ellipse">
                <a:avLst/>
              </a:prstGeom>
              <a:solidFill>
                <a:schemeClr val="bg1"/>
              </a:solidFill>
              <a:ln w="28575">
                <a:solidFill>
                  <a:schemeClr val="accent1">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54" name="椭圆 53"/>
              <p:cNvSpPr/>
              <p:nvPr/>
            </p:nvSpPr>
            <p:spPr>
              <a:xfrm>
                <a:off x="5952084" y="1725038"/>
                <a:ext cx="143916" cy="143916"/>
              </a:xfrm>
              <a:prstGeom prst="ellipse">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grpSp>
        <p:grpSp>
          <p:nvGrpSpPr>
            <p:cNvPr id="50" name="组合 49"/>
            <p:cNvGrpSpPr/>
            <p:nvPr/>
          </p:nvGrpSpPr>
          <p:grpSpPr>
            <a:xfrm>
              <a:off x="5902644" y="4993649"/>
              <a:ext cx="242796" cy="242796"/>
              <a:chOff x="5902644" y="1675598"/>
              <a:chExt cx="242796" cy="242796"/>
            </a:xfrm>
          </p:grpSpPr>
          <p:sp>
            <p:nvSpPr>
              <p:cNvPr id="51" name="椭圆 50"/>
              <p:cNvSpPr/>
              <p:nvPr/>
            </p:nvSpPr>
            <p:spPr>
              <a:xfrm>
                <a:off x="5902644" y="1675598"/>
                <a:ext cx="242796" cy="242796"/>
              </a:xfrm>
              <a:prstGeom prst="ellipse">
                <a:avLst/>
              </a:prstGeom>
              <a:solidFill>
                <a:schemeClr val="bg1"/>
              </a:solidFill>
              <a:ln w="28575">
                <a:solidFill>
                  <a:schemeClr val="accent1">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52" name="椭圆 51"/>
              <p:cNvSpPr/>
              <p:nvPr/>
            </p:nvSpPr>
            <p:spPr>
              <a:xfrm>
                <a:off x="5952084" y="1725038"/>
                <a:ext cx="143916" cy="143916"/>
              </a:xfrm>
              <a:prstGeom prst="ellipse">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grpSp>
      </p:grpSp>
      <p:cxnSp>
        <p:nvCxnSpPr>
          <p:cNvPr id="55" name="直接连接符 54"/>
          <p:cNvCxnSpPr/>
          <p:nvPr/>
        </p:nvCxnSpPr>
        <p:spPr>
          <a:xfrm>
            <a:off x="8096637" y="928763"/>
            <a:ext cx="0" cy="194933"/>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8670144" y="2825088"/>
            <a:ext cx="0" cy="194933"/>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8190146" y="4860027"/>
            <a:ext cx="0" cy="194933"/>
          </a:xfrm>
          <a:prstGeom prst="line">
            <a:avLst/>
          </a:prstGeom>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1746518" y="3965307"/>
            <a:ext cx="2353576" cy="470898"/>
          </a:xfrm>
          <a:prstGeom prst="rect">
            <a:avLst/>
          </a:prstGeom>
        </p:spPr>
        <p:txBody>
          <a:bodyPr wrap="square">
            <a:spAutoFit/>
          </a:bodyPr>
          <a:lstStyle/>
          <a:p>
            <a:pPr algn="ctr">
              <a:lnSpc>
                <a:spcPct val="120000"/>
              </a:lnSpc>
            </a:pPr>
            <a:r>
              <a:rPr lang="zh-CN" altLang="en-US" sz="1050" dirty="0">
                <a:solidFill>
                  <a:schemeClr val="bg1"/>
                </a:solidFill>
                <a:latin typeface="微软雅黑 Light" panose="020B0502040204020203" pitchFamily="34" charset="-122"/>
                <a:ea typeface="微软雅黑 Light" panose="020B0502040204020203" pitchFamily="34" charset="-122"/>
              </a:rPr>
              <a:t>请在这里输入选题的背景，以及简单总结一下</a:t>
            </a:r>
            <a:endParaRPr lang="zh-CN" altLang="en-US" sz="1050" dirty="0">
              <a:solidFill>
                <a:schemeClr val="bg1"/>
              </a:solidFill>
              <a:latin typeface="微软雅黑 Light" panose="020B0502040204020203" pitchFamily="34" charset="-122"/>
              <a:ea typeface="微软雅黑 Light" panose="020B0502040204020203" pitchFamily="34" charset="-122"/>
            </a:endParaRPr>
          </a:p>
        </p:txBody>
      </p:sp>
      <p:sp>
        <p:nvSpPr>
          <p:cNvPr id="62" name="science-lab_79647"/>
          <p:cNvSpPr>
            <a:spLocks noChangeAspect="1"/>
          </p:cNvSpPr>
          <p:nvPr/>
        </p:nvSpPr>
        <p:spPr bwMode="auto">
          <a:xfrm>
            <a:off x="8790993" y="2734147"/>
            <a:ext cx="242030" cy="287085"/>
          </a:xfrm>
          <a:custGeom>
            <a:avLst/>
            <a:gdLst>
              <a:gd name="T0" fmla="*/ 1527 w 3741"/>
              <a:gd name="T1" fmla="*/ 4445 h 4445"/>
              <a:gd name="T2" fmla="*/ 734 w 3741"/>
              <a:gd name="T3" fmla="*/ 4445 h 4445"/>
              <a:gd name="T4" fmla="*/ 734 w 3741"/>
              <a:gd name="T5" fmla="*/ 4231 h 4445"/>
              <a:gd name="T6" fmla="*/ 1420 w 3741"/>
              <a:gd name="T7" fmla="*/ 3761 h 4445"/>
              <a:gd name="T8" fmla="*/ 107 w 3741"/>
              <a:gd name="T9" fmla="*/ 2938 h 4445"/>
              <a:gd name="T10" fmla="*/ 107 w 3741"/>
              <a:gd name="T11" fmla="*/ 2725 h 4445"/>
              <a:gd name="T12" fmla="*/ 1546 w 3741"/>
              <a:gd name="T13" fmla="*/ 2832 h 4445"/>
              <a:gd name="T14" fmla="*/ 1418 w 3741"/>
              <a:gd name="T15" fmla="*/ 2938 h 4445"/>
              <a:gd name="T16" fmla="*/ 2809 w 3741"/>
              <a:gd name="T17" fmla="*/ 2216 h 4445"/>
              <a:gd name="T18" fmla="*/ 2657 w 3741"/>
              <a:gd name="T19" fmla="*/ 2109 h 4445"/>
              <a:gd name="T20" fmla="*/ 2809 w 3741"/>
              <a:gd name="T21" fmla="*/ 2003 h 4445"/>
              <a:gd name="T22" fmla="*/ 1609 w 3741"/>
              <a:gd name="T23" fmla="*/ 1202 h 4445"/>
              <a:gd name="T24" fmla="*/ 1682 w 3741"/>
              <a:gd name="T25" fmla="*/ 1328 h 4445"/>
              <a:gd name="T26" fmla="*/ 1635 w 3741"/>
              <a:gd name="T27" fmla="*/ 1536 h 4445"/>
              <a:gd name="T28" fmla="*/ 1471 w 3741"/>
              <a:gd name="T29" fmla="*/ 1824 h 4445"/>
              <a:gd name="T30" fmla="*/ 1646 w 3741"/>
              <a:gd name="T31" fmla="*/ 1973 h 4445"/>
              <a:gd name="T32" fmla="*/ 1323 w 3741"/>
              <a:gd name="T33" fmla="*/ 2010 h 4445"/>
              <a:gd name="T34" fmla="*/ 648 w 3741"/>
              <a:gd name="T35" fmla="*/ 1857 h 4445"/>
              <a:gd name="T36" fmla="*/ 451 w 3741"/>
              <a:gd name="T37" fmla="*/ 1813 h 4445"/>
              <a:gd name="T38" fmla="*/ 497 w 3741"/>
              <a:gd name="T39" fmla="*/ 1605 h 4445"/>
              <a:gd name="T40" fmla="*/ 659 w 3741"/>
              <a:gd name="T41" fmla="*/ 1316 h 4445"/>
              <a:gd name="T42" fmla="*/ 487 w 3741"/>
              <a:gd name="T43" fmla="*/ 1168 h 4445"/>
              <a:gd name="T44" fmla="*/ 705 w 3741"/>
              <a:gd name="T45" fmla="*/ 1108 h 4445"/>
              <a:gd name="T46" fmla="*/ 978 w 3741"/>
              <a:gd name="T47" fmla="*/ 21 h 4445"/>
              <a:gd name="T48" fmla="*/ 1731 w 3741"/>
              <a:gd name="T49" fmla="*/ 158 h 4445"/>
              <a:gd name="T50" fmla="*/ 1786 w 3741"/>
              <a:gd name="T51" fmla="*/ 401 h 4445"/>
              <a:gd name="T52" fmla="*/ 3579 w 3741"/>
              <a:gd name="T53" fmla="*/ 2003 h 4445"/>
              <a:gd name="T54" fmla="*/ 3741 w 3741"/>
              <a:gd name="T55" fmla="*/ 2109 h 4445"/>
              <a:gd name="T56" fmla="*/ 3579 w 3741"/>
              <a:gd name="T57" fmla="*/ 2216 h 4445"/>
              <a:gd name="T58" fmla="*/ 2323 w 3741"/>
              <a:gd name="T59" fmla="*/ 4231 h 4445"/>
              <a:gd name="T60" fmla="*/ 3115 w 3741"/>
              <a:gd name="T61" fmla="*/ 4338 h 4445"/>
              <a:gd name="T62" fmla="*/ 2218 w 3741"/>
              <a:gd name="T63" fmla="*/ 4445 h 4445"/>
              <a:gd name="T64" fmla="*/ 1633 w 3741"/>
              <a:gd name="T65" fmla="*/ 4231 h 4445"/>
              <a:gd name="T66" fmla="*/ 2109 w 3741"/>
              <a:gd name="T67" fmla="*/ 3820 h 4445"/>
              <a:gd name="T68" fmla="*/ 1633 w 3741"/>
              <a:gd name="T69" fmla="*/ 4231 h 4445"/>
              <a:gd name="T70" fmla="*/ 1871 w 3741"/>
              <a:gd name="T71" fmla="*/ 3607 h 4445"/>
              <a:gd name="T72" fmla="*/ 3024 w 3741"/>
              <a:gd name="T73" fmla="*/ 2216 h 4445"/>
              <a:gd name="T74" fmla="*/ 1063 w 3741"/>
              <a:gd name="T75" fmla="*/ 2938 h 4445"/>
              <a:gd name="T76" fmla="*/ 3024 w 3741"/>
              <a:gd name="T77" fmla="*/ 2003 h 4445"/>
              <a:gd name="T78" fmla="*/ 1871 w 3741"/>
              <a:gd name="T79" fmla="*/ 612 h 4445"/>
              <a:gd name="T80" fmla="*/ 1660 w 3741"/>
              <a:gd name="T81" fmla="*/ 971 h 4445"/>
              <a:gd name="T82" fmla="*/ 3024 w 3741"/>
              <a:gd name="T83" fmla="*/ 2003 h 4445"/>
              <a:gd name="T84" fmla="*/ 1263 w 3741"/>
              <a:gd name="T85" fmla="*/ 1777 h 4445"/>
              <a:gd name="T86" fmla="*/ 867 w 3741"/>
              <a:gd name="T87" fmla="*/ 1363 h 4445"/>
              <a:gd name="T88" fmla="*/ 913 w 3741"/>
              <a:gd name="T89" fmla="*/ 1155 h 4445"/>
              <a:gd name="T90" fmla="*/ 1545 w 3741"/>
              <a:gd name="T91" fmla="*/ 501 h 4445"/>
              <a:gd name="T92" fmla="*/ 1580 w 3741"/>
              <a:gd name="T93" fmla="*/ 343 h 4445"/>
              <a:gd name="T94" fmla="*/ 913 w 3741"/>
              <a:gd name="T95" fmla="*/ 1155 h 4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41" h="4445">
                <a:moveTo>
                  <a:pt x="2216" y="4445"/>
                </a:moveTo>
                <a:lnTo>
                  <a:pt x="1527" y="4445"/>
                </a:lnTo>
                <a:cubicBezTo>
                  <a:pt x="1526" y="4445"/>
                  <a:pt x="1525" y="4445"/>
                  <a:pt x="1524" y="4445"/>
                </a:cubicBezTo>
                <a:lnTo>
                  <a:pt x="734" y="4445"/>
                </a:lnTo>
                <a:cubicBezTo>
                  <a:pt x="675" y="4445"/>
                  <a:pt x="627" y="4397"/>
                  <a:pt x="627" y="4338"/>
                </a:cubicBezTo>
                <a:cubicBezTo>
                  <a:pt x="627" y="4279"/>
                  <a:pt x="675" y="4231"/>
                  <a:pt x="734" y="4231"/>
                </a:cubicBezTo>
                <a:lnTo>
                  <a:pt x="1420" y="4231"/>
                </a:lnTo>
                <a:lnTo>
                  <a:pt x="1420" y="3761"/>
                </a:lnTo>
                <a:cubicBezTo>
                  <a:pt x="979" y="3641"/>
                  <a:pt x="602" y="3349"/>
                  <a:pt x="374" y="2938"/>
                </a:cubicBezTo>
                <a:lnTo>
                  <a:pt x="107" y="2938"/>
                </a:lnTo>
                <a:cubicBezTo>
                  <a:pt x="48" y="2938"/>
                  <a:pt x="0" y="2891"/>
                  <a:pt x="0" y="2832"/>
                </a:cubicBezTo>
                <a:cubicBezTo>
                  <a:pt x="0" y="2773"/>
                  <a:pt x="48" y="2725"/>
                  <a:pt x="107" y="2725"/>
                </a:cubicBezTo>
                <a:lnTo>
                  <a:pt x="1440" y="2725"/>
                </a:lnTo>
                <a:cubicBezTo>
                  <a:pt x="1499" y="2725"/>
                  <a:pt x="1546" y="2773"/>
                  <a:pt x="1546" y="2832"/>
                </a:cubicBezTo>
                <a:cubicBezTo>
                  <a:pt x="1546" y="2891"/>
                  <a:pt x="1499" y="2938"/>
                  <a:pt x="1440" y="2938"/>
                </a:cubicBezTo>
                <a:lnTo>
                  <a:pt x="1418" y="2938"/>
                </a:lnTo>
                <a:cubicBezTo>
                  <a:pt x="1555" y="3014"/>
                  <a:pt x="1709" y="3054"/>
                  <a:pt x="1871" y="3054"/>
                </a:cubicBezTo>
                <a:cubicBezTo>
                  <a:pt x="2356" y="3054"/>
                  <a:pt x="2756" y="2687"/>
                  <a:pt x="2809" y="2216"/>
                </a:cubicBezTo>
                <a:lnTo>
                  <a:pt x="2764" y="2216"/>
                </a:lnTo>
                <a:cubicBezTo>
                  <a:pt x="2705" y="2216"/>
                  <a:pt x="2657" y="2168"/>
                  <a:pt x="2657" y="2109"/>
                </a:cubicBezTo>
                <a:cubicBezTo>
                  <a:pt x="2657" y="2050"/>
                  <a:pt x="2705" y="2003"/>
                  <a:pt x="2764" y="2003"/>
                </a:cubicBezTo>
                <a:lnTo>
                  <a:pt x="2809" y="2003"/>
                </a:lnTo>
                <a:cubicBezTo>
                  <a:pt x="2756" y="1532"/>
                  <a:pt x="2356" y="1165"/>
                  <a:pt x="1871" y="1165"/>
                </a:cubicBezTo>
                <a:cubicBezTo>
                  <a:pt x="1782" y="1165"/>
                  <a:pt x="1694" y="1178"/>
                  <a:pt x="1609" y="1202"/>
                </a:cubicBezTo>
                <a:lnTo>
                  <a:pt x="1586" y="1306"/>
                </a:lnTo>
                <a:lnTo>
                  <a:pt x="1682" y="1328"/>
                </a:lnTo>
                <a:cubicBezTo>
                  <a:pt x="1740" y="1341"/>
                  <a:pt x="1776" y="1398"/>
                  <a:pt x="1763" y="1456"/>
                </a:cubicBezTo>
                <a:cubicBezTo>
                  <a:pt x="1750" y="1513"/>
                  <a:pt x="1693" y="1549"/>
                  <a:pt x="1635" y="1536"/>
                </a:cubicBezTo>
                <a:lnTo>
                  <a:pt x="1540" y="1515"/>
                </a:lnTo>
                <a:lnTo>
                  <a:pt x="1471" y="1824"/>
                </a:lnTo>
                <a:lnTo>
                  <a:pt x="1565" y="1846"/>
                </a:lnTo>
                <a:cubicBezTo>
                  <a:pt x="1623" y="1859"/>
                  <a:pt x="1659" y="1916"/>
                  <a:pt x="1646" y="1973"/>
                </a:cubicBezTo>
                <a:cubicBezTo>
                  <a:pt x="1633" y="2031"/>
                  <a:pt x="1576" y="2067"/>
                  <a:pt x="1518" y="2054"/>
                </a:cubicBezTo>
                <a:lnTo>
                  <a:pt x="1323" y="2010"/>
                </a:lnTo>
                <a:cubicBezTo>
                  <a:pt x="1322" y="2009"/>
                  <a:pt x="1321" y="2009"/>
                  <a:pt x="1321" y="2009"/>
                </a:cubicBezTo>
                <a:lnTo>
                  <a:pt x="648" y="1857"/>
                </a:lnTo>
                <a:cubicBezTo>
                  <a:pt x="648" y="1857"/>
                  <a:pt x="647" y="1857"/>
                  <a:pt x="646" y="1857"/>
                </a:cubicBezTo>
                <a:lnTo>
                  <a:pt x="451" y="1813"/>
                </a:lnTo>
                <a:cubicBezTo>
                  <a:pt x="393" y="1800"/>
                  <a:pt x="357" y="1743"/>
                  <a:pt x="370" y="1685"/>
                </a:cubicBezTo>
                <a:cubicBezTo>
                  <a:pt x="383" y="1628"/>
                  <a:pt x="440" y="1592"/>
                  <a:pt x="497" y="1605"/>
                </a:cubicBezTo>
                <a:lnTo>
                  <a:pt x="591" y="1626"/>
                </a:lnTo>
                <a:lnTo>
                  <a:pt x="659" y="1316"/>
                </a:lnTo>
                <a:lnTo>
                  <a:pt x="567" y="1295"/>
                </a:lnTo>
                <a:cubicBezTo>
                  <a:pt x="510" y="1282"/>
                  <a:pt x="474" y="1225"/>
                  <a:pt x="487" y="1168"/>
                </a:cubicBezTo>
                <a:cubicBezTo>
                  <a:pt x="500" y="1110"/>
                  <a:pt x="557" y="1074"/>
                  <a:pt x="614" y="1087"/>
                </a:cubicBezTo>
                <a:lnTo>
                  <a:pt x="705" y="1108"/>
                </a:lnTo>
                <a:lnTo>
                  <a:pt x="931" y="88"/>
                </a:lnTo>
                <a:cubicBezTo>
                  <a:pt x="937" y="60"/>
                  <a:pt x="954" y="36"/>
                  <a:pt x="978" y="21"/>
                </a:cubicBezTo>
                <a:cubicBezTo>
                  <a:pt x="1002" y="5"/>
                  <a:pt x="1031" y="0"/>
                  <a:pt x="1059" y="7"/>
                </a:cubicBezTo>
                <a:lnTo>
                  <a:pt x="1731" y="158"/>
                </a:lnTo>
                <a:cubicBezTo>
                  <a:pt x="1788" y="171"/>
                  <a:pt x="1824" y="228"/>
                  <a:pt x="1812" y="285"/>
                </a:cubicBezTo>
                <a:lnTo>
                  <a:pt x="1786" y="401"/>
                </a:lnTo>
                <a:cubicBezTo>
                  <a:pt x="1814" y="399"/>
                  <a:pt x="1843" y="398"/>
                  <a:pt x="1871" y="398"/>
                </a:cubicBezTo>
                <a:cubicBezTo>
                  <a:pt x="2779" y="398"/>
                  <a:pt x="3524" y="1109"/>
                  <a:pt x="3579" y="2003"/>
                </a:cubicBezTo>
                <a:lnTo>
                  <a:pt x="3634" y="2003"/>
                </a:lnTo>
                <a:cubicBezTo>
                  <a:pt x="3693" y="2003"/>
                  <a:pt x="3741" y="2051"/>
                  <a:pt x="3741" y="2109"/>
                </a:cubicBezTo>
                <a:cubicBezTo>
                  <a:pt x="3741" y="2168"/>
                  <a:pt x="3693" y="2216"/>
                  <a:pt x="3634" y="2216"/>
                </a:cubicBezTo>
                <a:lnTo>
                  <a:pt x="3579" y="2216"/>
                </a:lnTo>
                <a:cubicBezTo>
                  <a:pt x="3533" y="2956"/>
                  <a:pt x="3015" y="3571"/>
                  <a:pt x="2323" y="3760"/>
                </a:cubicBezTo>
                <a:lnTo>
                  <a:pt x="2323" y="4231"/>
                </a:lnTo>
                <a:lnTo>
                  <a:pt x="3008" y="4231"/>
                </a:lnTo>
                <a:cubicBezTo>
                  <a:pt x="3067" y="4231"/>
                  <a:pt x="3115" y="4279"/>
                  <a:pt x="3115" y="4338"/>
                </a:cubicBezTo>
                <a:cubicBezTo>
                  <a:pt x="3115" y="4397"/>
                  <a:pt x="3067" y="4445"/>
                  <a:pt x="3008" y="4445"/>
                </a:cubicBezTo>
                <a:lnTo>
                  <a:pt x="2218" y="4445"/>
                </a:lnTo>
                <a:cubicBezTo>
                  <a:pt x="2217" y="4445"/>
                  <a:pt x="2217" y="4445"/>
                  <a:pt x="2216" y="4445"/>
                </a:cubicBezTo>
                <a:close/>
                <a:moveTo>
                  <a:pt x="1633" y="4231"/>
                </a:moveTo>
                <a:lnTo>
                  <a:pt x="2109" y="4231"/>
                </a:lnTo>
                <a:lnTo>
                  <a:pt x="2109" y="3820"/>
                </a:lnTo>
                <a:lnTo>
                  <a:pt x="1633" y="3820"/>
                </a:lnTo>
                <a:lnTo>
                  <a:pt x="1633" y="4231"/>
                </a:lnTo>
                <a:close/>
                <a:moveTo>
                  <a:pt x="623" y="2938"/>
                </a:moveTo>
                <a:cubicBezTo>
                  <a:pt x="899" y="3355"/>
                  <a:pt x="1363" y="3607"/>
                  <a:pt x="1871" y="3607"/>
                </a:cubicBezTo>
                <a:cubicBezTo>
                  <a:pt x="2661" y="3607"/>
                  <a:pt x="3310" y="2992"/>
                  <a:pt x="3365" y="2216"/>
                </a:cubicBezTo>
                <a:lnTo>
                  <a:pt x="3024" y="2216"/>
                </a:lnTo>
                <a:cubicBezTo>
                  <a:pt x="2970" y="2805"/>
                  <a:pt x="2474" y="3267"/>
                  <a:pt x="1871" y="3267"/>
                </a:cubicBezTo>
                <a:cubicBezTo>
                  <a:pt x="1566" y="3267"/>
                  <a:pt x="1280" y="3151"/>
                  <a:pt x="1063" y="2938"/>
                </a:cubicBezTo>
                <a:lnTo>
                  <a:pt x="623" y="2938"/>
                </a:lnTo>
                <a:close/>
                <a:moveTo>
                  <a:pt x="3024" y="2003"/>
                </a:moveTo>
                <a:lnTo>
                  <a:pt x="3365" y="2003"/>
                </a:lnTo>
                <a:cubicBezTo>
                  <a:pt x="3310" y="1226"/>
                  <a:pt x="2661" y="612"/>
                  <a:pt x="1871" y="612"/>
                </a:cubicBezTo>
                <a:cubicBezTo>
                  <a:pt x="1827" y="612"/>
                  <a:pt x="1782" y="614"/>
                  <a:pt x="1738" y="618"/>
                </a:cubicBezTo>
                <a:lnTo>
                  <a:pt x="1660" y="971"/>
                </a:lnTo>
                <a:cubicBezTo>
                  <a:pt x="1729" y="958"/>
                  <a:pt x="1800" y="952"/>
                  <a:pt x="1871" y="952"/>
                </a:cubicBezTo>
                <a:cubicBezTo>
                  <a:pt x="2474" y="952"/>
                  <a:pt x="2970" y="1414"/>
                  <a:pt x="3024" y="2003"/>
                </a:cubicBezTo>
                <a:close/>
                <a:moveTo>
                  <a:pt x="799" y="1673"/>
                </a:moveTo>
                <a:lnTo>
                  <a:pt x="1263" y="1777"/>
                </a:lnTo>
                <a:lnTo>
                  <a:pt x="1332" y="1468"/>
                </a:lnTo>
                <a:lnTo>
                  <a:pt x="867" y="1363"/>
                </a:lnTo>
                <a:lnTo>
                  <a:pt x="799" y="1673"/>
                </a:lnTo>
                <a:close/>
                <a:moveTo>
                  <a:pt x="913" y="1155"/>
                </a:moveTo>
                <a:lnTo>
                  <a:pt x="1378" y="1259"/>
                </a:lnTo>
                <a:lnTo>
                  <a:pt x="1545" y="501"/>
                </a:lnTo>
                <a:cubicBezTo>
                  <a:pt x="1546" y="498"/>
                  <a:pt x="1546" y="496"/>
                  <a:pt x="1547" y="493"/>
                </a:cubicBezTo>
                <a:lnTo>
                  <a:pt x="1580" y="343"/>
                </a:lnTo>
                <a:lnTo>
                  <a:pt x="1116" y="238"/>
                </a:lnTo>
                <a:lnTo>
                  <a:pt x="913" y="1155"/>
                </a:lnTo>
                <a:close/>
              </a:path>
            </a:pathLst>
          </a:custGeom>
          <a:gradFill>
            <a:gsLst>
              <a:gs pos="0">
                <a:srgbClr val="0079BD"/>
              </a:gs>
              <a:gs pos="100000">
                <a:srgbClr val="00B0F0"/>
              </a:gs>
            </a:gsLst>
            <a:lin ang="5400000" scaled="0"/>
          </a:gradFill>
          <a:ln>
            <a:noFill/>
          </a:ln>
        </p:spPr>
        <p:txBody>
          <a:bodyPr/>
          <a:lstStyle/>
          <a:p>
            <a:pPr>
              <a:lnSpc>
                <a:spcPct val="120000"/>
              </a:lnSpc>
            </a:pPr>
            <a:endParaRPr lang="zh-CN" altLang="en-US"/>
          </a:p>
        </p:txBody>
      </p:sp>
      <p:sp>
        <p:nvSpPr>
          <p:cNvPr id="63" name="science-symbol_77514"/>
          <p:cNvSpPr>
            <a:spLocks noChangeAspect="1"/>
          </p:cNvSpPr>
          <p:nvPr/>
        </p:nvSpPr>
        <p:spPr bwMode="auto">
          <a:xfrm>
            <a:off x="8190146" y="917801"/>
            <a:ext cx="283898" cy="236297"/>
          </a:xfrm>
          <a:custGeom>
            <a:avLst/>
            <a:gdLst>
              <a:gd name="connsiteX0" fmla="*/ 503223 w 608704"/>
              <a:gd name="connsiteY0" fmla="*/ 280501 h 506643"/>
              <a:gd name="connsiteX1" fmla="*/ 397742 w 608704"/>
              <a:gd name="connsiteY1" fmla="*/ 375472 h 506643"/>
              <a:gd name="connsiteX2" fmla="*/ 339407 w 608704"/>
              <a:gd name="connsiteY2" fmla="*/ 416440 h 506643"/>
              <a:gd name="connsiteX3" fmla="*/ 510533 w 608704"/>
              <a:gd name="connsiteY3" fmla="*/ 470889 h 506643"/>
              <a:gd name="connsiteX4" fmla="*/ 564393 w 608704"/>
              <a:gd name="connsiteY4" fmla="*/ 451746 h 506643"/>
              <a:gd name="connsiteX5" fmla="*/ 541417 w 608704"/>
              <a:gd name="connsiteY5" fmla="*/ 334132 h 506643"/>
              <a:gd name="connsiteX6" fmla="*/ 503223 w 608704"/>
              <a:gd name="connsiteY6" fmla="*/ 280501 h 506643"/>
              <a:gd name="connsiteX7" fmla="*/ 105469 w 608704"/>
              <a:gd name="connsiteY7" fmla="*/ 280427 h 506643"/>
              <a:gd name="connsiteX8" fmla="*/ 67201 w 608704"/>
              <a:gd name="connsiteY8" fmla="*/ 334132 h 506643"/>
              <a:gd name="connsiteX9" fmla="*/ 44225 w 608704"/>
              <a:gd name="connsiteY9" fmla="*/ 451746 h 506643"/>
              <a:gd name="connsiteX10" fmla="*/ 163879 w 608704"/>
              <a:gd name="connsiteY10" fmla="*/ 460536 h 506643"/>
              <a:gd name="connsiteX11" fmla="*/ 269285 w 608704"/>
              <a:gd name="connsiteY11" fmla="*/ 416514 h 506643"/>
              <a:gd name="connsiteX12" fmla="*/ 210875 w 608704"/>
              <a:gd name="connsiteY12" fmla="*/ 375472 h 506643"/>
              <a:gd name="connsiteX13" fmla="*/ 105469 w 608704"/>
              <a:gd name="connsiteY13" fmla="*/ 280427 h 506643"/>
              <a:gd name="connsiteX14" fmla="*/ 304308 w 608704"/>
              <a:gd name="connsiteY14" fmla="*/ 209109 h 506643"/>
              <a:gd name="connsiteX15" fmla="*/ 260007 w 608704"/>
              <a:gd name="connsiteY15" fmla="*/ 253276 h 506643"/>
              <a:gd name="connsiteX16" fmla="*/ 304308 w 608704"/>
              <a:gd name="connsiteY16" fmla="*/ 297517 h 506643"/>
              <a:gd name="connsiteX17" fmla="*/ 348535 w 608704"/>
              <a:gd name="connsiteY17" fmla="*/ 253276 h 506643"/>
              <a:gd name="connsiteX18" fmla="*/ 304308 w 608704"/>
              <a:gd name="connsiteY18" fmla="*/ 209109 h 506643"/>
              <a:gd name="connsiteX19" fmla="*/ 304308 w 608704"/>
              <a:gd name="connsiteY19" fmla="*/ 173433 h 506643"/>
              <a:gd name="connsiteX20" fmla="*/ 384259 w 608704"/>
              <a:gd name="connsiteY20" fmla="*/ 253276 h 506643"/>
              <a:gd name="connsiteX21" fmla="*/ 304308 w 608704"/>
              <a:gd name="connsiteY21" fmla="*/ 333193 h 506643"/>
              <a:gd name="connsiteX22" fmla="*/ 224358 w 608704"/>
              <a:gd name="connsiteY22" fmla="*/ 253276 h 506643"/>
              <a:gd name="connsiteX23" fmla="*/ 304308 w 608704"/>
              <a:gd name="connsiteY23" fmla="*/ 173433 h 506643"/>
              <a:gd name="connsiteX24" fmla="*/ 575318 w 608704"/>
              <a:gd name="connsiteY24" fmla="*/ 122273 h 506643"/>
              <a:gd name="connsiteX25" fmla="*/ 587915 w 608704"/>
              <a:gd name="connsiteY25" fmla="*/ 127492 h 506643"/>
              <a:gd name="connsiteX26" fmla="*/ 593133 w 608704"/>
              <a:gd name="connsiteY26" fmla="*/ 140091 h 506643"/>
              <a:gd name="connsiteX27" fmla="*/ 587915 w 608704"/>
              <a:gd name="connsiteY27" fmla="*/ 152690 h 506643"/>
              <a:gd name="connsiteX28" fmla="*/ 575318 w 608704"/>
              <a:gd name="connsiteY28" fmla="*/ 157909 h 506643"/>
              <a:gd name="connsiteX29" fmla="*/ 562645 w 608704"/>
              <a:gd name="connsiteY29" fmla="*/ 152690 h 506643"/>
              <a:gd name="connsiteX30" fmla="*/ 557427 w 608704"/>
              <a:gd name="connsiteY30" fmla="*/ 140091 h 506643"/>
              <a:gd name="connsiteX31" fmla="*/ 562645 w 608704"/>
              <a:gd name="connsiteY31" fmla="*/ 127492 h 506643"/>
              <a:gd name="connsiteX32" fmla="*/ 575318 w 608704"/>
              <a:gd name="connsiteY32" fmla="*/ 122273 h 506643"/>
              <a:gd name="connsiteX33" fmla="*/ 304271 w 608704"/>
              <a:gd name="connsiteY33" fmla="*/ 110373 h 506643"/>
              <a:gd name="connsiteX34" fmla="*/ 232509 w 608704"/>
              <a:gd name="connsiteY34" fmla="*/ 159534 h 506643"/>
              <a:gd name="connsiteX35" fmla="*/ 128893 w 608704"/>
              <a:gd name="connsiteY35" fmla="*/ 253313 h 506643"/>
              <a:gd name="connsiteX36" fmla="*/ 232509 w 608704"/>
              <a:gd name="connsiteY36" fmla="*/ 347167 h 506643"/>
              <a:gd name="connsiteX37" fmla="*/ 304346 w 608704"/>
              <a:gd name="connsiteY37" fmla="*/ 396403 h 506643"/>
              <a:gd name="connsiteX38" fmla="*/ 376109 w 608704"/>
              <a:gd name="connsiteY38" fmla="*/ 347167 h 506643"/>
              <a:gd name="connsiteX39" fmla="*/ 479725 w 608704"/>
              <a:gd name="connsiteY39" fmla="*/ 253313 h 506643"/>
              <a:gd name="connsiteX40" fmla="*/ 376109 w 608704"/>
              <a:gd name="connsiteY40" fmla="*/ 159534 h 506643"/>
              <a:gd name="connsiteX41" fmla="*/ 304271 w 608704"/>
              <a:gd name="connsiteY41" fmla="*/ 110373 h 506643"/>
              <a:gd name="connsiteX42" fmla="*/ 182052 w 608704"/>
              <a:gd name="connsiteY42" fmla="*/ 14802 h 506643"/>
              <a:gd name="connsiteX43" fmla="*/ 194650 w 608704"/>
              <a:gd name="connsiteY43" fmla="*/ 20010 h 506643"/>
              <a:gd name="connsiteX44" fmla="*/ 199943 w 608704"/>
              <a:gd name="connsiteY44" fmla="*/ 32584 h 506643"/>
              <a:gd name="connsiteX45" fmla="*/ 194650 w 608704"/>
              <a:gd name="connsiteY45" fmla="*/ 45159 h 506643"/>
              <a:gd name="connsiteX46" fmla="*/ 182052 w 608704"/>
              <a:gd name="connsiteY46" fmla="*/ 50367 h 506643"/>
              <a:gd name="connsiteX47" fmla="*/ 169455 w 608704"/>
              <a:gd name="connsiteY47" fmla="*/ 45159 h 506643"/>
              <a:gd name="connsiteX48" fmla="*/ 164237 w 608704"/>
              <a:gd name="connsiteY48" fmla="*/ 32584 h 506643"/>
              <a:gd name="connsiteX49" fmla="*/ 169455 w 608704"/>
              <a:gd name="connsiteY49" fmla="*/ 20010 h 506643"/>
              <a:gd name="connsiteX50" fmla="*/ 182052 w 608704"/>
              <a:gd name="connsiteY50" fmla="*/ 14802 h 506643"/>
              <a:gd name="connsiteX51" fmla="*/ 85712 w 608704"/>
              <a:gd name="connsiteY51" fmla="*/ 451 h 506643"/>
              <a:gd name="connsiteX52" fmla="*/ 129863 w 608704"/>
              <a:gd name="connsiteY52" fmla="*/ 2367 h 506643"/>
              <a:gd name="connsiteX53" fmla="*/ 145006 w 608704"/>
              <a:gd name="connsiteY53" fmla="*/ 22553 h 506643"/>
              <a:gd name="connsiteX54" fmla="*/ 124790 w 608704"/>
              <a:gd name="connsiteY54" fmla="*/ 37674 h 506643"/>
              <a:gd name="connsiteX55" fmla="*/ 44225 w 608704"/>
              <a:gd name="connsiteY55" fmla="*/ 54955 h 506643"/>
              <a:gd name="connsiteX56" fmla="*/ 67201 w 608704"/>
              <a:gd name="connsiteY56" fmla="*/ 172570 h 506643"/>
              <a:gd name="connsiteX57" fmla="*/ 105469 w 608704"/>
              <a:gd name="connsiteY57" fmla="*/ 226200 h 506643"/>
              <a:gd name="connsiteX58" fmla="*/ 210875 w 608704"/>
              <a:gd name="connsiteY58" fmla="*/ 131155 h 506643"/>
              <a:gd name="connsiteX59" fmla="*/ 269211 w 608704"/>
              <a:gd name="connsiteY59" fmla="*/ 90261 h 506643"/>
              <a:gd name="connsiteX60" fmla="*/ 230271 w 608704"/>
              <a:gd name="connsiteY60" fmla="*/ 70895 h 506643"/>
              <a:gd name="connsiteX61" fmla="*/ 221394 w 608704"/>
              <a:gd name="connsiteY61" fmla="*/ 47282 h 506643"/>
              <a:gd name="connsiteX62" fmla="*/ 244967 w 608704"/>
              <a:gd name="connsiteY62" fmla="*/ 38418 h 506643"/>
              <a:gd name="connsiteX63" fmla="*/ 304271 w 608704"/>
              <a:gd name="connsiteY63" fmla="*/ 68958 h 506643"/>
              <a:gd name="connsiteX64" fmla="*/ 434966 w 608704"/>
              <a:gd name="connsiteY64" fmla="*/ 11901 h 506643"/>
              <a:gd name="connsiteX65" fmla="*/ 592815 w 608704"/>
              <a:gd name="connsiteY65" fmla="*/ 33279 h 506643"/>
              <a:gd name="connsiteX66" fmla="*/ 608704 w 608704"/>
              <a:gd name="connsiteY66" fmla="*/ 84153 h 506643"/>
              <a:gd name="connsiteX67" fmla="*/ 590875 w 608704"/>
              <a:gd name="connsiteY67" fmla="*/ 101956 h 506643"/>
              <a:gd name="connsiteX68" fmla="*/ 572972 w 608704"/>
              <a:gd name="connsiteY68" fmla="*/ 84153 h 506643"/>
              <a:gd name="connsiteX69" fmla="*/ 564393 w 608704"/>
              <a:gd name="connsiteY69" fmla="*/ 54955 h 506643"/>
              <a:gd name="connsiteX70" fmla="*/ 339332 w 608704"/>
              <a:gd name="connsiteY70" fmla="*/ 90261 h 506643"/>
              <a:gd name="connsiteX71" fmla="*/ 397742 w 608704"/>
              <a:gd name="connsiteY71" fmla="*/ 131229 h 506643"/>
              <a:gd name="connsiteX72" fmla="*/ 503148 w 608704"/>
              <a:gd name="connsiteY72" fmla="*/ 226200 h 506643"/>
              <a:gd name="connsiteX73" fmla="*/ 523364 w 608704"/>
              <a:gd name="connsiteY73" fmla="*/ 199832 h 506643"/>
              <a:gd name="connsiteX74" fmla="*/ 535673 w 608704"/>
              <a:gd name="connsiteY74" fmla="*/ 181657 h 506643"/>
              <a:gd name="connsiteX75" fmla="*/ 560365 w 608704"/>
              <a:gd name="connsiteY75" fmla="*/ 176294 h 506643"/>
              <a:gd name="connsiteX76" fmla="*/ 565736 w 608704"/>
              <a:gd name="connsiteY76" fmla="*/ 200949 h 506643"/>
              <a:gd name="connsiteX77" fmla="*/ 552383 w 608704"/>
              <a:gd name="connsiteY77" fmla="*/ 220614 h 506643"/>
              <a:gd name="connsiteX78" fmla="*/ 527019 w 608704"/>
              <a:gd name="connsiteY78" fmla="*/ 253313 h 506643"/>
              <a:gd name="connsiteX79" fmla="*/ 572002 w 608704"/>
              <a:gd name="connsiteY79" fmla="*/ 315733 h 506643"/>
              <a:gd name="connsiteX80" fmla="*/ 592815 w 608704"/>
              <a:gd name="connsiteY80" fmla="*/ 473422 h 506643"/>
              <a:gd name="connsiteX81" fmla="*/ 510160 w 608704"/>
              <a:gd name="connsiteY81" fmla="*/ 506643 h 506643"/>
              <a:gd name="connsiteX82" fmla="*/ 434966 w 608704"/>
              <a:gd name="connsiteY82" fmla="*/ 494800 h 506643"/>
              <a:gd name="connsiteX83" fmla="*/ 304346 w 608704"/>
              <a:gd name="connsiteY83" fmla="*/ 437817 h 506643"/>
              <a:gd name="connsiteX84" fmla="*/ 173651 w 608704"/>
              <a:gd name="connsiteY84" fmla="*/ 494800 h 506643"/>
              <a:gd name="connsiteX85" fmla="*/ 98457 w 608704"/>
              <a:gd name="connsiteY85" fmla="*/ 506643 h 506643"/>
              <a:gd name="connsiteX86" fmla="*/ 15878 w 608704"/>
              <a:gd name="connsiteY86" fmla="*/ 473422 h 506643"/>
              <a:gd name="connsiteX87" fmla="*/ 36691 w 608704"/>
              <a:gd name="connsiteY87" fmla="*/ 315733 h 506643"/>
              <a:gd name="connsiteX88" fmla="*/ 81598 w 608704"/>
              <a:gd name="connsiteY88" fmla="*/ 253313 h 506643"/>
              <a:gd name="connsiteX89" fmla="*/ 36691 w 608704"/>
              <a:gd name="connsiteY89" fmla="*/ 190968 h 506643"/>
              <a:gd name="connsiteX90" fmla="*/ 15878 w 608704"/>
              <a:gd name="connsiteY90" fmla="*/ 33279 h 506643"/>
              <a:gd name="connsiteX91" fmla="*/ 85712 w 608704"/>
              <a:gd name="connsiteY91" fmla="*/ 451 h 506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08704" h="506643">
                <a:moveTo>
                  <a:pt x="503223" y="280501"/>
                </a:moveTo>
                <a:cubicBezTo>
                  <a:pt x="472712" y="313350"/>
                  <a:pt x="437129" y="345528"/>
                  <a:pt x="397742" y="375472"/>
                </a:cubicBezTo>
                <a:cubicBezTo>
                  <a:pt x="378496" y="390220"/>
                  <a:pt x="358951" y="403851"/>
                  <a:pt x="339407" y="416440"/>
                </a:cubicBezTo>
                <a:cubicBezTo>
                  <a:pt x="407514" y="453013"/>
                  <a:pt x="468237" y="470889"/>
                  <a:pt x="510533" y="470889"/>
                </a:cubicBezTo>
                <a:cubicBezTo>
                  <a:pt x="535971" y="470889"/>
                  <a:pt x="554695" y="464484"/>
                  <a:pt x="564393" y="451746"/>
                </a:cubicBezTo>
                <a:cubicBezTo>
                  <a:pt x="581476" y="429475"/>
                  <a:pt x="573121" y="386570"/>
                  <a:pt x="541417" y="334132"/>
                </a:cubicBezTo>
                <a:cubicBezTo>
                  <a:pt x="530749" y="316478"/>
                  <a:pt x="517918" y="298527"/>
                  <a:pt x="503223" y="280501"/>
                </a:cubicBezTo>
                <a:close/>
                <a:moveTo>
                  <a:pt x="105469" y="280427"/>
                </a:moveTo>
                <a:cubicBezTo>
                  <a:pt x="90699" y="298527"/>
                  <a:pt x="77868" y="316478"/>
                  <a:pt x="67201" y="334132"/>
                </a:cubicBezTo>
                <a:cubicBezTo>
                  <a:pt x="35572" y="386570"/>
                  <a:pt x="27142" y="429475"/>
                  <a:pt x="44225" y="451746"/>
                </a:cubicBezTo>
                <a:cubicBezTo>
                  <a:pt x="61308" y="474092"/>
                  <a:pt x="104873" y="477295"/>
                  <a:pt x="163879" y="460536"/>
                </a:cubicBezTo>
                <a:cubicBezTo>
                  <a:pt x="197075" y="451150"/>
                  <a:pt x="232807" y="436104"/>
                  <a:pt x="269285" y="416514"/>
                </a:cubicBezTo>
                <a:cubicBezTo>
                  <a:pt x="249666" y="403926"/>
                  <a:pt x="230122" y="390220"/>
                  <a:pt x="210875" y="375472"/>
                </a:cubicBezTo>
                <a:cubicBezTo>
                  <a:pt x="171563" y="345528"/>
                  <a:pt x="135905" y="313275"/>
                  <a:pt x="105469" y="280427"/>
                </a:cubicBezTo>
                <a:close/>
                <a:moveTo>
                  <a:pt x="304308" y="209109"/>
                </a:moveTo>
                <a:cubicBezTo>
                  <a:pt x="279846" y="209109"/>
                  <a:pt x="260007" y="228921"/>
                  <a:pt x="260007" y="253276"/>
                </a:cubicBezTo>
                <a:cubicBezTo>
                  <a:pt x="260007" y="277705"/>
                  <a:pt x="279846" y="297517"/>
                  <a:pt x="304308" y="297517"/>
                </a:cubicBezTo>
                <a:cubicBezTo>
                  <a:pt x="328696" y="297517"/>
                  <a:pt x="348535" y="277705"/>
                  <a:pt x="348535" y="253276"/>
                </a:cubicBezTo>
                <a:cubicBezTo>
                  <a:pt x="348535" y="228921"/>
                  <a:pt x="328696" y="209109"/>
                  <a:pt x="304308" y="209109"/>
                </a:cubicBezTo>
                <a:close/>
                <a:moveTo>
                  <a:pt x="304308" y="173433"/>
                </a:moveTo>
                <a:cubicBezTo>
                  <a:pt x="348385" y="173433"/>
                  <a:pt x="384259" y="209258"/>
                  <a:pt x="384259" y="253276"/>
                </a:cubicBezTo>
                <a:cubicBezTo>
                  <a:pt x="384259" y="297368"/>
                  <a:pt x="348385" y="333193"/>
                  <a:pt x="304308" y="333193"/>
                </a:cubicBezTo>
                <a:cubicBezTo>
                  <a:pt x="260156" y="333193"/>
                  <a:pt x="224358" y="297368"/>
                  <a:pt x="224358" y="253276"/>
                </a:cubicBezTo>
                <a:cubicBezTo>
                  <a:pt x="224358" y="209258"/>
                  <a:pt x="260156" y="173433"/>
                  <a:pt x="304308" y="173433"/>
                </a:cubicBezTo>
                <a:close/>
                <a:moveTo>
                  <a:pt x="575318" y="122273"/>
                </a:moveTo>
                <a:cubicBezTo>
                  <a:pt x="580014" y="122273"/>
                  <a:pt x="584561" y="124137"/>
                  <a:pt x="587915" y="127492"/>
                </a:cubicBezTo>
                <a:cubicBezTo>
                  <a:pt x="591195" y="130772"/>
                  <a:pt x="593133" y="135394"/>
                  <a:pt x="593133" y="140091"/>
                </a:cubicBezTo>
                <a:cubicBezTo>
                  <a:pt x="593133" y="144788"/>
                  <a:pt x="591195" y="149410"/>
                  <a:pt x="587915" y="152690"/>
                </a:cubicBezTo>
                <a:cubicBezTo>
                  <a:pt x="584561" y="156045"/>
                  <a:pt x="580014" y="157909"/>
                  <a:pt x="575318" y="157909"/>
                </a:cubicBezTo>
                <a:cubicBezTo>
                  <a:pt x="570621" y="157909"/>
                  <a:pt x="566000" y="156045"/>
                  <a:pt x="562645" y="152690"/>
                </a:cubicBezTo>
                <a:cubicBezTo>
                  <a:pt x="559365" y="149410"/>
                  <a:pt x="557427" y="144788"/>
                  <a:pt x="557427" y="140091"/>
                </a:cubicBezTo>
                <a:cubicBezTo>
                  <a:pt x="557427" y="135394"/>
                  <a:pt x="559365" y="130772"/>
                  <a:pt x="562645" y="127492"/>
                </a:cubicBezTo>
                <a:cubicBezTo>
                  <a:pt x="566000" y="124137"/>
                  <a:pt x="570621" y="122273"/>
                  <a:pt x="575318" y="122273"/>
                </a:cubicBezTo>
                <a:close/>
                <a:moveTo>
                  <a:pt x="304271" y="110373"/>
                </a:moveTo>
                <a:cubicBezTo>
                  <a:pt x="280848" y="124600"/>
                  <a:pt x="256828" y="140987"/>
                  <a:pt x="232509" y="159534"/>
                </a:cubicBezTo>
                <a:cubicBezTo>
                  <a:pt x="193643" y="189180"/>
                  <a:pt x="158508" y="221060"/>
                  <a:pt x="128893" y="253313"/>
                </a:cubicBezTo>
                <a:cubicBezTo>
                  <a:pt x="158508" y="285641"/>
                  <a:pt x="193643" y="317521"/>
                  <a:pt x="232509" y="347167"/>
                </a:cubicBezTo>
                <a:cubicBezTo>
                  <a:pt x="256828" y="365714"/>
                  <a:pt x="280848" y="382101"/>
                  <a:pt x="304346" y="396403"/>
                </a:cubicBezTo>
                <a:cubicBezTo>
                  <a:pt x="328292" y="381729"/>
                  <a:pt x="352461" y="365267"/>
                  <a:pt x="376109" y="347167"/>
                </a:cubicBezTo>
                <a:cubicBezTo>
                  <a:pt x="415049" y="317521"/>
                  <a:pt x="450035" y="285715"/>
                  <a:pt x="479725" y="253313"/>
                </a:cubicBezTo>
                <a:cubicBezTo>
                  <a:pt x="450109" y="221060"/>
                  <a:pt x="415049" y="189180"/>
                  <a:pt x="376109" y="159534"/>
                </a:cubicBezTo>
                <a:cubicBezTo>
                  <a:pt x="352611" y="141583"/>
                  <a:pt x="328441" y="125121"/>
                  <a:pt x="304271" y="110373"/>
                </a:cubicBezTo>
                <a:close/>
                <a:moveTo>
                  <a:pt x="182052" y="14802"/>
                </a:moveTo>
                <a:cubicBezTo>
                  <a:pt x="186749" y="14802"/>
                  <a:pt x="191370" y="16662"/>
                  <a:pt x="194650" y="20010"/>
                </a:cubicBezTo>
                <a:cubicBezTo>
                  <a:pt x="198005" y="23284"/>
                  <a:pt x="199943" y="27897"/>
                  <a:pt x="199943" y="32584"/>
                </a:cubicBezTo>
                <a:cubicBezTo>
                  <a:pt x="199943" y="37272"/>
                  <a:pt x="198005" y="41885"/>
                  <a:pt x="194650" y="45159"/>
                </a:cubicBezTo>
                <a:cubicBezTo>
                  <a:pt x="191370" y="48507"/>
                  <a:pt x="186749" y="50367"/>
                  <a:pt x="182052" y="50367"/>
                </a:cubicBezTo>
                <a:cubicBezTo>
                  <a:pt x="177356" y="50367"/>
                  <a:pt x="172809" y="48507"/>
                  <a:pt x="169455" y="45159"/>
                </a:cubicBezTo>
                <a:cubicBezTo>
                  <a:pt x="166175" y="41885"/>
                  <a:pt x="164237" y="37272"/>
                  <a:pt x="164237" y="32584"/>
                </a:cubicBezTo>
                <a:cubicBezTo>
                  <a:pt x="164237" y="27897"/>
                  <a:pt x="166175" y="23284"/>
                  <a:pt x="169455" y="20010"/>
                </a:cubicBezTo>
                <a:cubicBezTo>
                  <a:pt x="172809" y="16662"/>
                  <a:pt x="177356" y="14802"/>
                  <a:pt x="182052" y="14802"/>
                </a:cubicBezTo>
                <a:close/>
                <a:moveTo>
                  <a:pt x="85712" y="451"/>
                </a:moveTo>
                <a:cubicBezTo>
                  <a:pt x="98401" y="-487"/>
                  <a:pt x="113022" y="-17"/>
                  <a:pt x="129863" y="2367"/>
                </a:cubicBezTo>
                <a:cubicBezTo>
                  <a:pt x="139560" y="3782"/>
                  <a:pt x="146349" y="12795"/>
                  <a:pt x="145006" y="22553"/>
                </a:cubicBezTo>
                <a:cubicBezTo>
                  <a:pt x="143589" y="32311"/>
                  <a:pt x="134562" y="39089"/>
                  <a:pt x="124790" y="37674"/>
                </a:cubicBezTo>
                <a:cubicBezTo>
                  <a:pt x="85626" y="32087"/>
                  <a:pt x="56981" y="38195"/>
                  <a:pt x="44225" y="54955"/>
                </a:cubicBezTo>
                <a:cubicBezTo>
                  <a:pt x="27142" y="77226"/>
                  <a:pt x="35572" y="120131"/>
                  <a:pt x="67201" y="172570"/>
                </a:cubicBezTo>
                <a:cubicBezTo>
                  <a:pt x="77868" y="190223"/>
                  <a:pt x="90699" y="208174"/>
                  <a:pt x="105469" y="226200"/>
                </a:cubicBezTo>
                <a:cubicBezTo>
                  <a:pt x="135905" y="193426"/>
                  <a:pt x="171563" y="161173"/>
                  <a:pt x="210875" y="131155"/>
                </a:cubicBezTo>
                <a:cubicBezTo>
                  <a:pt x="230122" y="116555"/>
                  <a:pt x="249592" y="102850"/>
                  <a:pt x="269211" y="90261"/>
                </a:cubicBezTo>
                <a:cubicBezTo>
                  <a:pt x="256082" y="83185"/>
                  <a:pt x="243102" y="76705"/>
                  <a:pt x="230271" y="70895"/>
                </a:cubicBezTo>
                <a:cubicBezTo>
                  <a:pt x="221245" y="66798"/>
                  <a:pt x="217291" y="56295"/>
                  <a:pt x="221394" y="47282"/>
                </a:cubicBezTo>
                <a:cubicBezTo>
                  <a:pt x="225422" y="38344"/>
                  <a:pt x="236015" y="34396"/>
                  <a:pt x="244967" y="38418"/>
                </a:cubicBezTo>
                <a:cubicBezTo>
                  <a:pt x="264511" y="47282"/>
                  <a:pt x="284354" y="57487"/>
                  <a:pt x="304271" y="68958"/>
                </a:cubicBezTo>
                <a:cubicBezTo>
                  <a:pt x="349328" y="43111"/>
                  <a:pt x="393938" y="23521"/>
                  <a:pt x="434966" y="11901"/>
                </a:cubicBezTo>
                <a:cubicBezTo>
                  <a:pt x="509937" y="-9402"/>
                  <a:pt x="565960" y="-1804"/>
                  <a:pt x="592815" y="33279"/>
                </a:cubicBezTo>
                <a:cubicBezTo>
                  <a:pt x="603333" y="47059"/>
                  <a:pt x="608704" y="64191"/>
                  <a:pt x="608704" y="84153"/>
                </a:cubicBezTo>
                <a:cubicBezTo>
                  <a:pt x="608704" y="93986"/>
                  <a:pt x="600722" y="101956"/>
                  <a:pt x="590875" y="101956"/>
                </a:cubicBezTo>
                <a:cubicBezTo>
                  <a:pt x="581028" y="101956"/>
                  <a:pt x="573046" y="93986"/>
                  <a:pt x="572972" y="84153"/>
                </a:cubicBezTo>
                <a:cubicBezTo>
                  <a:pt x="572972" y="72235"/>
                  <a:pt x="570137" y="62403"/>
                  <a:pt x="564393" y="54955"/>
                </a:cubicBezTo>
                <a:cubicBezTo>
                  <a:pt x="538582" y="21137"/>
                  <a:pt x="448543" y="31640"/>
                  <a:pt x="339332" y="90261"/>
                </a:cubicBezTo>
                <a:cubicBezTo>
                  <a:pt x="359101" y="102924"/>
                  <a:pt x="378645" y="116630"/>
                  <a:pt x="397742" y="131229"/>
                </a:cubicBezTo>
                <a:cubicBezTo>
                  <a:pt x="437055" y="161173"/>
                  <a:pt x="472712" y="193426"/>
                  <a:pt x="503148" y="226200"/>
                </a:cubicBezTo>
                <a:cubicBezTo>
                  <a:pt x="510310" y="217411"/>
                  <a:pt x="517098" y="208621"/>
                  <a:pt x="523364" y="199832"/>
                </a:cubicBezTo>
                <a:cubicBezTo>
                  <a:pt x="527691" y="193724"/>
                  <a:pt x="531868" y="187616"/>
                  <a:pt x="535673" y="181657"/>
                </a:cubicBezTo>
                <a:cubicBezTo>
                  <a:pt x="541044" y="173389"/>
                  <a:pt x="552084" y="171005"/>
                  <a:pt x="560365" y="176294"/>
                </a:cubicBezTo>
                <a:cubicBezTo>
                  <a:pt x="568645" y="181657"/>
                  <a:pt x="571107" y="192681"/>
                  <a:pt x="565736" y="200949"/>
                </a:cubicBezTo>
                <a:cubicBezTo>
                  <a:pt x="561633" y="207429"/>
                  <a:pt x="557082" y="213984"/>
                  <a:pt x="552383" y="220614"/>
                </a:cubicBezTo>
                <a:cubicBezTo>
                  <a:pt x="544550" y="231489"/>
                  <a:pt x="536120" y="242438"/>
                  <a:pt x="527019" y="253313"/>
                </a:cubicBezTo>
                <a:cubicBezTo>
                  <a:pt x="544475" y="274244"/>
                  <a:pt x="559544" y="295175"/>
                  <a:pt x="572002" y="315733"/>
                </a:cubicBezTo>
                <a:cubicBezTo>
                  <a:pt x="612210" y="382325"/>
                  <a:pt x="619595" y="438339"/>
                  <a:pt x="592815" y="473422"/>
                </a:cubicBezTo>
                <a:cubicBezTo>
                  <a:pt x="575956" y="495396"/>
                  <a:pt x="547534" y="506643"/>
                  <a:pt x="510160" y="506643"/>
                </a:cubicBezTo>
                <a:cubicBezTo>
                  <a:pt x="488080" y="506643"/>
                  <a:pt x="462791" y="502695"/>
                  <a:pt x="434966" y="494800"/>
                </a:cubicBezTo>
                <a:cubicBezTo>
                  <a:pt x="393938" y="483180"/>
                  <a:pt x="349328" y="463590"/>
                  <a:pt x="304346" y="437817"/>
                </a:cubicBezTo>
                <a:cubicBezTo>
                  <a:pt x="259289" y="463590"/>
                  <a:pt x="214680" y="483180"/>
                  <a:pt x="173651" y="494800"/>
                </a:cubicBezTo>
                <a:cubicBezTo>
                  <a:pt x="145827" y="502695"/>
                  <a:pt x="120538" y="506643"/>
                  <a:pt x="98457" y="506643"/>
                </a:cubicBezTo>
                <a:cubicBezTo>
                  <a:pt x="61084" y="506643"/>
                  <a:pt x="32737" y="495470"/>
                  <a:pt x="15878" y="473422"/>
                </a:cubicBezTo>
                <a:cubicBezTo>
                  <a:pt x="-10977" y="438339"/>
                  <a:pt x="-3592" y="382325"/>
                  <a:pt x="36691" y="315733"/>
                </a:cubicBezTo>
                <a:cubicBezTo>
                  <a:pt x="49074" y="295175"/>
                  <a:pt x="64217" y="274244"/>
                  <a:pt x="81598" y="253313"/>
                </a:cubicBezTo>
                <a:cubicBezTo>
                  <a:pt x="64217" y="232457"/>
                  <a:pt x="49074" y="211526"/>
                  <a:pt x="36691" y="190968"/>
                </a:cubicBezTo>
                <a:cubicBezTo>
                  <a:pt x="-3592" y="124377"/>
                  <a:pt x="-10977" y="68362"/>
                  <a:pt x="15878" y="33279"/>
                </a:cubicBezTo>
                <a:cubicBezTo>
                  <a:pt x="26956" y="18754"/>
                  <a:pt x="47642" y="3265"/>
                  <a:pt x="85712" y="451"/>
                </a:cubicBezTo>
                <a:close/>
              </a:path>
            </a:pathLst>
          </a:custGeom>
          <a:gradFill>
            <a:gsLst>
              <a:gs pos="0">
                <a:srgbClr val="0079BD"/>
              </a:gs>
              <a:gs pos="100000">
                <a:srgbClr val="00B0F0"/>
              </a:gs>
            </a:gsLst>
            <a:lin ang="5400000" scaled="0"/>
          </a:gradFill>
          <a:ln>
            <a:noFill/>
          </a:ln>
        </p:spPr>
        <p:txBody>
          <a:bodyPr/>
          <a:lstStyle/>
          <a:p>
            <a:pPr>
              <a:lnSpc>
                <a:spcPct val="120000"/>
              </a:lnSpc>
            </a:pPr>
            <a:endParaRPr lang="zh-CN" altLang="en-US"/>
          </a:p>
        </p:txBody>
      </p:sp>
      <p:sp>
        <p:nvSpPr>
          <p:cNvPr id="64" name="scientific-test-tubes-with-liquids_40384"/>
          <p:cNvSpPr>
            <a:spLocks noChangeAspect="1"/>
          </p:cNvSpPr>
          <p:nvPr/>
        </p:nvSpPr>
        <p:spPr bwMode="auto">
          <a:xfrm>
            <a:off x="8348691" y="4824329"/>
            <a:ext cx="273634" cy="240986"/>
          </a:xfrm>
          <a:custGeom>
            <a:avLst/>
            <a:gdLst>
              <a:gd name="connsiteX0" fmla="*/ 163288 w 609685"/>
              <a:gd name="connsiteY0" fmla="*/ 280647 h 536941"/>
              <a:gd name="connsiteX1" fmla="*/ 211575 w 609685"/>
              <a:gd name="connsiteY1" fmla="*/ 280647 h 536941"/>
              <a:gd name="connsiteX2" fmla="*/ 211575 w 609685"/>
              <a:gd name="connsiteY2" fmla="*/ 402987 h 536941"/>
              <a:gd name="connsiteX3" fmla="*/ 189164 w 609685"/>
              <a:gd name="connsiteY3" fmla="*/ 425941 h 536941"/>
              <a:gd name="connsiteX4" fmla="*/ 163288 w 609685"/>
              <a:gd name="connsiteY4" fmla="*/ 402987 h 536941"/>
              <a:gd name="connsiteX5" fmla="*/ 398483 w 609685"/>
              <a:gd name="connsiteY5" fmla="*/ 273238 h 536941"/>
              <a:gd name="connsiteX6" fmla="*/ 451780 w 609685"/>
              <a:gd name="connsiteY6" fmla="*/ 273238 h 536941"/>
              <a:gd name="connsiteX7" fmla="*/ 451780 w 609685"/>
              <a:gd name="connsiteY7" fmla="*/ 408062 h 536941"/>
              <a:gd name="connsiteX8" fmla="*/ 427026 w 609685"/>
              <a:gd name="connsiteY8" fmla="*/ 433351 h 536941"/>
              <a:gd name="connsiteX9" fmla="*/ 398483 w 609685"/>
              <a:gd name="connsiteY9" fmla="*/ 408062 h 536941"/>
              <a:gd name="connsiteX10" fmla="*/ 72349 w 609685"/>
              <a:gd name="connsiteY10" fmla="*/ 248972 h 536941"/>
              <a:gd name="connsiteX11" fmla="*/ 72349 w 609685"/>
              <a:gd name="connsiteY11" fmla="*/ 494825 h 536941"/>
              <a:gd name="connsiteX12" fmla="*/ 543547 w 609685"/>
              <a:gd name="connsiteY12" fmla="*/ 493617 h 536941"/>
              <a:gd name="connsiteX13" fmla="*/ 543547 w 609685"/>
              <a:gd name="connsiteY13" fmla="*/ 248972 h 536941"/>
              <a:gd name="connsiteX14" fmla="*/ 489990 w 609685"/>
              <a:gd name="connsiteY14" fmla="*/ 248972 h 536941"/>
              <a:gd name="connsiteX15" fmla="*/ 489990 w 609685"/>
              <a:gd name="connsiteY15" fmla="*/ 406727 h 536941"/>
              <a:gd name="connsiteX16" fmla="*/ 473375 w 609685"/>
              <a:gd name="connsiteY16" fmla="*/ 452225 h 536941"/>
              <a:gd name="connsiteX17" fmla="*/ 429417 w 609685"/>
              <a:gd name="connsiteY17" fmla="*/ 468170 h 536941"/>
              <a:gd name="connsiteX18" fmla="*/ 361342 w 609685"/>
              <a:gd name="connsiteY18" fmla="*/ 406727 h 536941"/>
              <a:gd name="connsiteX19" fmla="*/ 361342 w 609685"/>
              <a:gd name="connsiteY19" fmla="*/ 249294 h 536941"/>
              <a:gd name="connsiteX20" fmla="*/ 249552 w 609685"/>
              <a:gd name="connsiteY20" fmla="*/ 249294 h 536941"/>
              <a:gd name="connsiteX21" fmla="*/ 249552 w 609685"/>
              <a:gd name="connsiteY21" fmla="*/ 406727 h 536941"/>
              <a:gd name="connsiteX22" fmla="*/ 232937 w 609685"/>
              <a:gd name="connsiteY22" fmla="*/ 452225 h 536941"/>
              <a:gd name="connsiteX23" fmla="*/ 188979 w 609685"/>
              <a:gd name="connsiteY23" fmla="*/ 468170 h 536941"/>
              <a:gd name="connsiteX24" fmla="*/ 120904 w 609685"/>
              <a:gd name="connsiteY24" fmla="*/ 406727 h 536941"/>
              <a:gd name="connsiteX25" fmla="*/ 120904 w 609685"/>
              <a:gd name="connsiteY25" fmla="*/ 248972 h 536941"/>
              <a:gd name="connsiteX26" fmla="*/ 142843 w 609685"/>
              <a:gd name="connsiteY26" fmla="*/ 168685 h 536941"/>
              <a:gd name="connsiteX27" fmla="*/ 142843 w 609685"/>
              <a:gd name="connsiteY27" fmla="*/ 406727 h 536941"/>
              <a:gd name="connsiteX28" fmla="*/ 188979 w 609685"/>
              <a:gd name="connsiteY28" fmla="*/ 446266 h 536941"/>
              <a:gd name="connsiteX29" fmla="*/ 217451 w 609685"/>
              <a:gd name="connsiteY29" fmla="*/ 436764 h 536941"/>
              <a:gd name="connsiteX30" fmla="*/ 227613 w 609685"/>
              <a:gd name="connsiteY30" fmla="*/ 407049 h 536941"/>
              <a:gd name="connsiteX31" fmla="*/ 227613 w 609685"/>
              <a:gd name="connsiteY31" fmla="*/ 168685 h 536941"/>
              <a:gd name="connsiteX32" fmla="*/ 383281 w 609685"/>
              <a:gd name="connsiteY32" fmla="*/ 168283 h 536941"/>
              <a:gd name="connsiteX33" fmla="*/ 383281 w 609685"/>
              <a:gd name="connsiteY33" fmla="*/ 406727 h 536941"/>
              <a:gd name="connsiteX34" fmla="*/ 429417 w 609685"/>
              <a:gd name="connsiteY34" fmla="*/ 446347 h 536941"/>
              <a:gd name="connsiteX35" fmla="*/ 457808 w 609685"/>
              <a:gd name="connsiteY35" fmla="*/ 436764 h 536941"/>
              <a:gd name="connsiteX36" fmla="*/ 468052 w 609685"/>
              <a:gd name="connsiteY36" fmla="*/ 407049 h 536941"/>
              <a:gd name="connsiteX37" fmla="*/ 468052 w 609685"/>
              <a:gd name="connsiteY37" fmla="*/ 168283 h 536941"/>
              <a:gd name="connsiteX38" fmla="*/ 97353 w 609685"/>
              <a:gd name="connsiteY38" fmla="*/ 123428 h 536941"/>
              <a:gd name="connsiteX39" fmla="*/ 273023 w 609685"/>
              <a:gd name="connsiteY39" fmla="*/ 123428 h 536941"/>
              <a:gd name="connsiteX40" fmla="*/ 273023 w 609685"/>
              <a:gd name="connsiteY40" fmla="*/ 168685 h 536941"/>
              <a:gd name="connsiteX41" fmla="*/ 249552 w 609685"/>
              <a:gd name="connsiteY41" fmla="*/ 168685 h 536941"/>
              <a:gd name="connsiteX42" fmla="*/ 248987 w 609685"/>
              <a:gd name="connsiteY42" fmla="*/ 217405 h 536941"/>
              <a:gd name="connsiteX43" fmla="*/ 360778 w 609685"/>
              <a:gd name="connsiteY43" fmla="*/ 217405 h 536941"/>
              <a:gd name="connsiteX44" fmla="*/ 361342 w 609685"/>
              <a:gd name="connsiteY44" fmla="*/ 166833 h 536941"/>
              <a:gd name="connsiteX45" fmla="*/ 337145 w 609685"/>
              <a:gd name="connsiteY45" fmla="*/ 166833 h 536941"/>
              <a:gd name="connsiteX46" fmla="*/ 337145 w 609685"/>
              <a:gd name="connsiteY46" fmla="*/ 125280 h 536941"/>
              <a:gd name="connsiteX47" fmla="*/ 514107 w 609685"/>
              <a:gd name="connsiteY47" fmla="*/ 125280 h 536941"/>
              <a:gd name="connsiteX48" fmla="*/ 514107 w 609685"/>
              <a:gd name="connsiteY48" fmla="*/ 166833 h 536941"/>
              <a:gd name="connsiteX49" fmla="*/ 489910 w 609685"/>
              <a:gd name="connsiteY49" fmla="*/ 166833 h 536941"/>
              <a:gd name="connsiteX50" fmla="*/ 489910 w 609685"/>
              <a:gd name="connsiteY50" fmla="*/ 218210 h 536941"/>
              <a:gd name="connsiteX51" fmla="*/ 609685 w 609685"/>
              <a:gd name="connsiteY51" fmla="*/ 218210 h 536941"/>
              <a:gd name="connsiteX52" fmla="*/ 609685 w 609685"/>
              <a:gd name="connsiteY52" fmla="*/ 248972 h 536941"/>
              <a:gd name="connsiteX53" fmla="*/ 585488 w 609685"/>
              <a:gd name="connsiteY53" fmla="*/ 248972 h 536941"/>
              <a:gd name="connsiteX54" fmla="*/ 585488 w 609685"/>
              <a:gd name="connsiteY54" fmla="*/ 493536 h 536941"/>
              <a:gd name="connsiteX55" fmla="*/ 609685 w 609685"/>
              <a:gd name="connsiteY55" fmla="*/ 493536 h 536941"/>
              <a:gd name="connsiteX56" fmla="*/ 609685 w 609685"/>
              <a:gd name="connsiteY56" fmla="*/ 535411 h 536941"/>
              <a:gd name="connsiteX57" fmla="*/ 0 w 609685"/>
              <a:gd name="connsiteY57" fmla="*/ 536941 h 536941"/>
              <a:gd name="connsiteX58" fmla="*/ 0 w 609685"/>
              <a:gd name="connsiteY58" fmla="*/ 494986 h 536941"/>
              <a:gd name="connsiteX59" fmla="*/ 30407 w 609685"/>
              <a:gd name="connsiteY59" fmla="*/ 494905 h 536941"/>
              <a:gd name="connsiteX60" fmla="*/ 30407 w 609685"/>
              <a:gd name="connsiteY60" fmla="*/ 248972 h 536941"/>
              <a:gd name="connsiteX61" fmla="*/ 0 w 609685"/>
              <a:gd name="connsiteY61" fmla="*/ 248972 h 536941"/>
              <a:gd name="connsiteX62" fmla="*/ 0 w 609685"/>
              <a:gd name="connsiteY62" fmla="*/ 218210 h 536941"/>
              <a:gd name="connsiteX63" fmla="*/ 120904 w 609685"/>
              <a:gd name="connsiteY63" fmla="*/ 218210 h 536941"/>
              <a:gd name="connsiteX64" fmla="*/ 120904 w 609685"/>
              <a:gd name="connsiteY64" fmla="*/ 168685 h 536941"/>
              <a:gd name="connsiteX65" fmla="*/ 97353 w 609685"/>
              <a:gd name="connsiteY65" fmla="*/ 168685 h 536941"/>
              <a:gd name="connsiteX66" fmla="*/ 238435 w 609685"/>
              <a:gd name="connsiteY66" fmla="*/ 76032 h 536941"/>
              <a:gd name="connsiteX67" fmla="*/ 232142 w 609685"/>
              <a:gd name="connsiteY67" fmla="*/ 82318 h 536941"/>
              <a:gd name="connsiteX68" fmla="*/ 238435 w 609685"/>
              <a:gd name="connsiteY68" fmla="*/ 88685 h 536941"/>
              <a:gd name="connsiteX69" fmla="*/ 244809 w 609685"/>
              <a:gd name="connsiteY69" fmla="*/ 82318 h 536941"/>
              <a:gd name="connsiteX70" fmla="*/ 238435 w 609685"/>
              <a:gd name="connsiteY70" fmla="*/ 76032 h 536941"/>
              <a:gd name="connsiteX71" fmla="*/ 382878 w 609685"/>
              <a:gd name="connsiteY71" fmla="*/ 73797 h 536941"/>
              <a:gd name="connsiteX72" fmla="*/ 376101 w 609685"/>
              <a:gd name="connsiteY72" fmla="*/ 79596 h 536941"/>
              <a:gd name="connsiteX73" fmla="*/ 377553 w 609685"/>
              <a:gd name="connsiteY73" fmla="*/ 84187 h 536941"/>
              <a:gd name="connsiteX74" fmla="*/ 381910 w 609685"/>
              <a:gd name="connsiteY74" fmla="*/ 86362 h 536941"/>
              <a:gd name="connsiteX75" fmla="*/ 382394 w 609685"/>
              <a:gd name="connsiteY75" fmla="*/ 86443 h 536941"/>
              <a:gd name="connsiteX76" fmla="*/ 388686 w 609685"/>
              <a:gd name="connsiteY76" fmla="*/ 80643 h 536941"/>
              <a:gd name="connsiteX77" fmla="*/ 387234 w 609685"/>
              <a:gd name="connsiteY77" fmla="*/ 75971 h 536941"/>
              <a:gd name="connsiteX78" fmla="*/ 382878 w 609685"/>
              <a:gd name="connsiteY78" fmla="*/ 73797 h 536941"/>
              <a:gd name="connsiteX79" fmla="*/ 466690 w 609685"/>
              <a:gd name="connsiteY79" fmla="*/ 57441 h 536941"/>
              <a:gd name="connsiteX80" fmla="*/ 453454 w 609685"/>
              <a:gd name="connsiteY80" fmla="*/ 66134 h 536941"/>
              <a:gd name="connsiteX81" fmla="*/ 453292 w 609685"/>
              <a:gd name="connsiteY81" fmla="*/ 77162 h 536941"/>
              <a:gd name="connsiteX82" fmla="*/ 460959 w 609685"/>
              <a:gd name="connsiteY82" fmla="*/ 85051 h 536941"/>
              <a:gd name="connsiteX83" fmla="*/ 479925 w 609685"/>
              <a:gd name="connsiteY83" fmla="*/ 77565 h 536941"/>
              <a:gd name="connsiteX84" fmla="*/ 480087 w 609685"/>
              <a:gd name="connsiteY84" fmla="*/ 66537 h 536941"/>
              <a:gd name="connsiteX85" fmla="*/ 472339 w 609685"/>
              <a:gd name="connsiteY85" fmla="*/ 58648 h 536941"/>
              <a:gd name="connsiteX86" fmla="*/ 466690 w 609685"/>
              <a:gd name="connsiteY86" fmla="*/ 57441 h 536941"/>
              <a:gd name="connsiteX87" fmla="*/ 155218 w 609685"/>
              <a:gd name="connsiteY87" fmla="*/ 53018 h 536941"/>
              <a:gd name="connsiteX88" fmla="*/ 150540 w 609685"/>
              <a:gd name="connsiteY88" fmla="*/ 53744 h 536941"/>
              <a:gd name="connsiteX89" fmla="*/ 142233 w 609685"/>
              <a:gd name="connsiteY89" fmla="*/ 60994 h 536941"/>
              <a:gd name="connsiteX90" fmla="*/ 141507 w 609685"/>
              <a:gd name="connsiteY90" fmla="*/ 72032 h 536941"/>
              <a:gd name="connsiteX91" fmla="*/ 159816 w 609685"/>
              <a:gd name="connsiteY91" fmla="*/ 81055 h 536941"/>
              <a:gd name="connsiteX92" fmla="*/ 168123 w 609685"/>
              <a:gd name="connsiteY92" fmla="*/ 73804 h 536941"/>
              <a:gd name="connsiteX93" fmla="*/ 168849 w 609685"/>
              <a:gd name="connsiteY93" fmla="*/ 62767 h 536941"/>
              <a:gd name="connsiteX94" fmla="*/ 155218 w 609685"/>
              <a:gd name="connsiteY94" fmla="*/ 53018 h 536941"/>
              <a:gd name="connsiteX95" fmla="*/ 238435 w 609685"/>
              <a:gd name="connsiteY95" fmla="*/ 50322 h 536941"/>
              <a:gd name="connsiteX96" fmla="*/ 270548 w 609685"/>
              <a:gd name="connsiteY96" fmla="*/ 82399 h 536941"/>
              <a:gd name="connsiteX97" fmla="*/ 238435 w 609685"/>
              <a:gd name="connsiteY97" fmla="*/ 114395 h 536941"/>
              <a:gd name="connsiteX98" fmla="*/ 206404 w 609685"/>
              <a:gd name="connsiteY98" fmla="*/ 82399 h 536941"/>
              <a:gd name="connsiteX99" fmla="*/ 238435 w 609685"/>
              <a:gd name="connsiteY99" fmla="*/ 50322 h 536941"/>
              <a:gd name="connsiteX100" fmla="*/ 384975 w 609685"/>
              <a:gd name="connsiteY100" fmla="*/ 48183 h 536941"/>
              <a:gd name="connsiteX101" fmla="*/ 406838 w 609685"/>
              <a:gd name="connsiteY101" fmla="*/ 59379 h 536941"/>
              <a:gd name="connsiteX102" fmla="*/ 414340 w 609685"/>
              <a:gd name="connsiteY102" fmla="*/ 82657 h 536941"/>
              <a:gd name="connsiteX103" fmla="*/ 382394 w 609685"/>
              <a:gd name="connsiteY103" fmla="*/ 112137 h 536941"/>
              <a:gd name="connsiteX104" fmla="*/ 379812 w 609685"/>
              <a:gd name="connsiteY104" fmla="*/ 111976 h 536941"/>
              <a:gd name="connsiteX105" fmla="*/ 357950 w 609685"/>
              <a:gd name="connsiteY105" fmla="*/ 100861 h 536941"/>
              <a:gd name="connsiteX106" fmla="*/ 350448 w 609685"/>
              <a:gd name="connsiteY106" fmla="*/ 77502 h 536941"/>
              <a:gd name="connsiteX107" fmla="*/ 384975 w 609685"/>
              <a:gd name="connsiteY107" fmla="*/ 48183 h 536941"/>
              <a:gd name="connsiteX108" fmla="*/ 466690 w 609685"/>
              <a:gd name="connsiteY108" fmla="*/ 31763 h 536941"/>
              <a:gd name="connsiteX109" fmla="*/ 482508 w 609685"/>
              <a:gd name="connsiteY109" fmla="*/ 35064 h 536941"/>
              <a:gd name="connsiteX110" fmla="*/ 503976 w 609685"/>
              <a:gd name="connsiteY110" fmla="*/ 57039 h 536941"/>
              <a:gd name="connsiteX111" fmla="*/ 503491 w 609685"/>
              <a:gd name="connsiteY111" fmla="*/ 87626 h 536941"/>
              <a:gd name="connsiteX112" fmla="*/ 466609 w 609685"/>
              <a:gd name="connsiteY112" fmla="*/ 111855 h 536941"/>
              <a:gd name="connsiteX113" fmla="*/ 450791 w 609685"/>
              <a:gd name="connsiteY113" fmla="*/ 108635 h 536941"/>
              <a:gd name="connsiteX114" fmla="*/ 429404 w 609685"/>
              <a:gd name="connsiteY114" fmla="*/ 86660 h 536941"/>
              <a:gd name="connsiteX115" fmla="*/ 429807 w 609685"/>
              <a:gd name="connsiteY115" fmla="*/ 55992 h 536941"/>
              <a:gd name="connsiteX116" fmla="*/ 466690 w 609685"/>
              <a:gd name="connsiteY116" fmla="*/ 31763 h 536941"/>
              <a:gd name="connsiteX117" fmla="*/ 155218 w 609685"/>
              <a:gd name="connsiteY117" fmla="*/ 27318 h 536941"/>
              <a:gd name="connsiteX118" fmla="*/ 193207 w 609685"/>
              <a:gd name="connsiteY118" fmla="*/ 54549 h 536941"/>
              <a:gd name="connsiteX119" fmla="*/ 191110 w 609685"/>
              <a:gd name="connsiteY119" fmla="*/ 85164 h 536941"/>
              <a:gd name="connsiteX120" fmla="*/ 167962 w 609685"/>
              <a:gd name="connsiteY120" fmla="*/ 105386 h 536941"/>
              <a:gd name="connsiteX121" fmla="*/ 155138 w 609685"/>
              <a:gd name="connsiteY121" fmla="*/ 107480 h 536941"/>
              <a:gd name="connsiteX122" fmla="*/ 117149 w 609685"/>
              <a:gd name="connsiteY122" fmla="*/ 80249 h 536941"/>
              <a:gd name="connsiteX123" fmla="*/ 119165 w 609685"/>
              <a:gd name="connsiteY123" fmla="*/ 49635 h 536941"/>
              <a:gd name="connsiteX124" fmla="*/ 142314 w 609685"/>
              <a:gd name="connsiteY124" fmla="*/ 29413 h 536941"/>
              <a:gd name="connsiteX125" fmla="*/ 155218 w 609685"/>
              <a:gd name="connsiteY125" fmla="*/ 27318 h 536941"/>
              <a:gd name="connsiteX126" fmla="*/ 413302 w 609685"/>
              <a:gd name="connsiteY126" fmla="*/ 19043 h 536941"/>
              <a:gd name="connsiteX127" fmla="*/ 410234 w 609685"/>
              <a:gd name="connsiteY127" fmla="*/ 21057 h 536941"/>
              <a:gd name="connsiteX128" fmla="*/ 410234 w 609685"/>
              <a:gd name="connsiteY128" fmla="*/ 23555 h 536941"/>
              <a:gd name="connsiteX129" fmla="*/ 412010 w 609685"/>
              <a:gd name="connsiteY129" fmla="*/ 25409 h 536941"/>
              <a:gd name="connsiteX130" fmla="*/ 416369 w 609685"/>
              <a:gd name="connsiteY130" fmla="*/ 23636 h 536941"/>
              <a:gd name="connsiteX131" fmla="*/ 416369 w 609685"/>
              <a:gd name="connsiteY131" fmla="*/ 21138 h 536941"/>
              <a:gd name="connsiteX132" fmla="*/ 414593 w 609685"/>
              <a:gd name="connsiteY132" fmla="*/ 19285 h 536941"/>
              <a:gd name="connsiteX133" fmla="*/ 413302 w 609685"/>
              <a:gd name="connsiteY133" fmla="*/ 19043 h 536941"/>
              <a:gd name="connsiteX134" fmla="*/ 212301 w 609685"/>
              <a:gd name="connsiteY134" fmla="*/ 19027 h 536941"/>
              <a:gd name="connsiteX135" fmla="*/ 211254 w 609685"/>
              <a:gd name="connsiteY135" fmla="*/ 19189 h 536941"/>
              <a:gd name="connsiteX136" fmla="*/ 209159 w 609685"/>
              <a:gd name="connsiteY136" fmla="*/ 23381 h 536941"/>
              <a:gd name="connsiteX137" fmla="*/ 212382 w 609685"/>
              <a:gd name="connsiteY137" fmla="*/ 25639 h 536941"/>
              <a:gd name="connsiteX138" fmla="*/ 215283 w 609685"/>
              <a:gd name="connsiteY138" fmla="*/ 23784 h 536941"/>
              <a:gd name="connsiteX139" fmla="*/ 215444 w 609685"/>
              <a:gd name="connsiteY139" fmla="*/ 21285 h 536941"/>
              <a:gd name="connsiteX140" fmla="*/ 212301 w 609685"/>
              <a:gd name="connsiteY140" fmla="*/ 19027 h 536941"/>
              <a:gd name="connsiteX141" fmla="*/ 405059 w 609685"/>
              <a:gd name="connsiteY141" fmla="*/ 1719 h 536941"/>
              <a:gd name="connsiteX142" fmla="*/ 422181 w 609685"/>
              <a:gd name="connsiteY142" fmla="*/ 1799 h 536941"/>
              <a:gd name="connsiteX143" fmla="*/ 434127 w 609685"/>
              <a:gd name="connsiteY143" fmla="*/ 14047 h 536941"/>
              <a:gd name="connsiteX144" fmla="*/ 433885 w 609685"/>
              <a:gd name="connsiteY144" fmla="*/ 31210 h 536941"/>
              <a:gd name="connsiteX145" fmla="*/ 413302 w 609685"/>
              <a:gd name="connsiteY145" fmla="*/ 44747 h 536941"/>
              <a:gd name="connsiteX146" fmla="*/ 404423 w 609685"/>
              <a:gd name="connsiteY146" fmla="*/ 42894 h 536941"/>
              <a:gd name="connsiteX147" fmla="*/ 392477 w 609685"/>
              <a:gd name="connsiteY147" fmla="*/ 30646 h 536941"/>
              <a:gd name="connsiteX148" fmla="*/ 392719 w 609685"/>
              <a:gd name="connsiteY148" fmla="*/ 13483 h 536941"/>
              <a:gd name="connsiteX149" fmla="*/ 405059 w 609685"/>
              <a:gd name="connsiteY149" fmla="*/ 1719 h 536941"/>
              <a:gd name="connsiteX150" fmla="*/ 205210 w 609685"/>
              <a:gd name="connsiteY150" fmla="*/ 1127 h 536941"/>
              <a:gd name="connsiteX151" fmla="*/ 233574 w 609685"/>
              <a:gd name="connsiteY151" fmla="*/ 15157 h 536941"/>
              <a:gd name="connsiteX152" fmla="*/ 219473 w 609685"/>
              <a:gd name="connsiteY152" fmla="*/ 43539 h 536941"/>
              <a:gd name="connsiteX153" fmla="*/ 212301 w 609685"/>
              <a:gd name="connsiteY153" fmla="*/ 44748 h 536941"/>
              <a:gd name="connsiteX154" fmla="*/ 191109 w 609685"/>
              <a:gd name="connsiteY154" fmla="*/ 29509 h 536941"/>
              <a:gd name="connsiteX155" fmla="*/ 192318 w 609685"/>
              <a:gd name="connsiteY155" fmla="*/ 12335 h 536941"/>
              <a:gd name="connsiteX156" fmla="*/ 205210 w 609685"/>
              <a:gd name="connsiteY156" fmla="*/ 1127 h 536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09685" h="536941">
                <a:moveTo>
                  <a:pt x="163288" y="280647"/>
                </a:moveTo>
                <a:lnTo>
                  <a:pt x="211575" y="280647"/>
                </a:lnTo>
                <a:lnTo>
                  <a:pt x="211575" y="402987"/>
                </a:lnTo>
                <a:cubicBezTo>
                  <a:pt x="211575" y="405565"/>
                  <a:pt x="211978" y="425941"/>
                  <a:pt x="189164" y="425941"/>
                </a:cubicBezTo>
                <a:cubicBezTo>
                  <a:pt x="166351" y="425941"/>
                  <a:pt x="163288" y="406934"/>
                  <a:pt x="163288" y="402987"/>
                </a:cubicBezTo>
                <a:close/>
                <a:moveTo>
                  <a:pt x="398483" y="273238"/>
                </a:moveTo>
                <a:lnTo>
                  <a:pt x="451780" y="273238"/>
                </a:lnTo>
                <a:lnTo>
                  <a:pt x="451780" y="408062"/>
                </a:lnTo>
                <a:cubicBezTo>
                  <a:pt x="451780" y="410881"/>
                  <a:pt x="452183" y="433351"/>
                  <a:pt x="427026" y="433351"/>
                </a:cubicBezTo>
                <a:cubicBezTo>
                  <a:pt x="401870" y="433351"/>
                  <a:pt x="398483" y="412411"/>
                  <a:pt x="398483" y="408062"/>
                </a:cubicBezTo>
                <a:close/>
                <a:moveTo>
                  <a:pt x="72349" y="248972"/>
                </a:moveTo>
                <a:lnTo>
                  <a:pt x="72349" y="494825"/>
                </a:lnTo>
                <a:lnTo>
                  <a:pt x="543547" y="493617"/>
                </a:lnTo>
                <a:lnTo>
                  <a:pt x="543547" y="248972"/>
                </a:lnTo>
                <a:lnTo>
                  <a:pt x="489990" y="248972"/>
                </a:lnTo>
                <a:lnTo>
                  <a:pt x="489990" y="406727"/>
                </a:lnTo>
                <a:cubicBezTo>
                  <a:pt x="489990" y="425409"/>
                  <a:pt x="484103" y="441515"/>
                  <a:pt x="473375" y="452225"/>
                </a:cubicBezTo>
                <a:cubicBezTo>
                  <a:pt x="462728" y="462855"/>
                  <a:pt x="447968" y="468170"/>
                  <a:pt x="429417" y="468170"/>
                </a:cubicBezTo>
                <a:cubicBezTo>
                  <a:pt x="373844" y="468170"/>
                  <a:pt x="361342" y="422672"/>
                  <a:pt x="361342" y="406727"/>
                </a:cubicBezTo>
                <a:lnTo>
                  <a:pt x="361342" y="249294"/>
                </a:lnTo>
                <a:lnTo>
                  <a:pt x="249552" y="249294"/>
                </a:lnTo>
                <a:lnTo>
                  <a:pt x="249552" y="406727"/>
                </a:lnTo>
                <a:cubicBezTo>
                  <a:pt x="249552" y="425409"/>
                  <a:pt x="243664" y="441515"/>
                  <a:pt x="232937" y="452225"/>
                </a:cubicBezTo>
                <a:cubicBezTo>
                  <a:pt x="222371" y="462855"/>
                  <a:pt x="207530" y="468170"/>
                  <a:pt x="188979" y="468170"/>
                </a:cubicBezTo>
                <a:cubicBezTo>
                  <a:pt x="133406" y="468170"/>
                  <a:pt x="120904" y="422672"/>
                  <a:pt x="120904" y="406727"/>
                </a:cubicBezTo>
                <a:lnTo>
                  <a:pt x="120904" y="248972"/>
                </a:lnTo>
                <a:close/>
                <a:moveTo>
                  <a:pt x="142843" y="168685"/>
                </a:moveTo>
                <a:lnTo>
                  <a:pt x="142843" y="406727"/>
                </a:lnTo>
                <a:cubicBezTo>
                  <a:pt x="142843" y="407130"/>
                  <a:pt x="144053" y="446266"/>
                  <a:pt x="188979" y="446266"/>
                </a:cubicBezTo>
                <a:cubicBezTo>
                  <a:pt x="201561" y="446266"/>
                  <a:pt x="211079" y="443126"/>
                  <a:pt x="217451" y="436764"/>
                </a:cubicBezTo>
                <a:cubicBezTo>
                  <a:pt x="223984" y="430161"/>
                  <a:pt x="227613" y="419611"/>
                  <a:pt x="227613" y="407049"/>
                </a:cubicBezTo>
                <a:lnTo>
                  <a:pt x="227613" y="168685"/>
                </a:lnTo>
                <a:close/>
                <a:moveTo>
                  <a:pt x="383281" y="168283"/>
                </a:moveTo>
                <a:lnTo>
                  <a:pt x="383281" y="406727"/>
                </a:lnTo>
                <a:cubicBezTo>
                  <a:pt x="383281" y="407130"/>
                  <a:pt x="384491" y="446347"/>
                  <a:pt x="429417" y="446347"/>
                </a:cubicBezTo>
                <a:cubicBezTo>
                  <a:pt x="442000" y="446347"/>
                  <a:pt x="451517" y="443126"/>
                  <a:pt x="457808" y="436764"/>
                </a:cubicBezTo>
                <a:cubicBezTo>
                  <a:pt x="464422" y="430161"/>
                  <a:pt x="468052" y="419611"/>
                  <a:pt x="468052" y="407049"/>
                </a:cubicBezTo>
                <a:lnTo>
                  <a:pt x="468052" y="168283"/>
                </a:lnTo>
                <a:close/>
                <a:moveTo>
                  <a:pt x="97353" y="123428"/>
                </a:moveTo>
                <a:lnTo>
                  <a:pt x="273023" y="123428"/>
                </a:lnTo>
                <a:lnTo>
                  <a:pt x="273023" y="168685"/>
                </a:lnTo>
                <a:lnTo>
                  <a:pt x="249552" y="168685"/>
                </a:lnTo>
                <a:lnTo>
                  <a:pt x="248987" y="217405"/>
                </a:lnTo>
                <a:lnTo>
                  <a:pt x="360778" y="217405"/>
                </a:lnTo>
                <a:lnTo>
                  <a:pt x="361342" y="166833"/>
                </a:lnTo>
                <a:lnTo>
                  <a:pt x="337145" y="166833"/>
                </a:lnTo>
                <a:lnTo>
                  <a:pt x="337145" y="125280"/>
                </a:lnTo>
                <a:lnTo>
                  <a:pt x="514107" y="125280"/>
                </a:lnTo>
                <a:lnTo>
                  <a:pt x="514107" y="166833"/>
                </a:lnTo>
                <a:lnTo>
                  <a:pt x="489910" y="166833"/>
                </a:lnTo>
                <a:lnTo>
                  <a:pt x="489910" y="218210"/>
                </a:lnTo>
                <a:lnTo>
                  <a:pt x="609685" y="218210"/>
                </a:lnTo>
                <a:lnTo>
                  <a:pt x="609685" y="248972"/>
                </a:lnTo>
                <a:lnTo>
                  <a:pt x="585488" y="248972"/>
                </a:lnTo>
                <a:lnTo>
                  <a:pt x="585488" y="493536"/>
                </a:lnTo>
                <a:lnTo>
                  <a:pt x="609685" y="493536"/>
                </a:lnTo>
                <a:lnTo>
                  <a:pt x="609685" y="535411"/>
                </a:lnTo>
                <a:lnTo>
                  <a:pt x="0" y="536941"/>
                </a:lnTo>
                <a:lnTo>
                  <a:pt x="0" y="494986"/>
                </a:lnTo>
                <a:lnTo>
                  <a:pt x="30407" y="494905"/>
                </a:lnTo>
                <a:lnTo>
                  <a:pt x="30407" y="248972"/>
                </a:lnTo>
                <a:lnTo>
                  <a:pt x="0" y="248972"/>
                </a:lnTo>
                <a:lnTo>
                  <a:pt x="0" y="218210"/>
                </a:lnTo>
                <a:lnTo>
                  <a:pt x="120904" y="218210"/>
                </a:lnTo>
                <a:lnTo>
                  <a:pt x="120904" y="168685"/>
                </a:lnTo>
                <a:lnTo>
                  <a:pt x="97353" y="168685"/>
                </a:lnTo>
                <a:close/>
                <a:moveTo>
                  <a:pt x="238435" y="76032"/>
                </a:moveTo>
                <a:cubicBezTo>
                  <a:pt x="234966" y="76032"/>
                  <a:pt x="232142" y="78853"/>
                  <a:pt x="232142" y="82318"/>
                </a:cubicBezTo>
                <a:cubicBezTo>
                  <a:pt x="232142" y="85865"/>
                  <a:pt x="234966" y="88685"/>
                  <a:pt x="238435" y="88685"/>
                </a:cubicBezTo>
                <a:cubicBezTo>
                  <a:pt x="241986" y="88685"/>
                  <a:pt x="244809" y="85865"/>
                  <a:pt x="244809" y="82318"/>
                </a:cubicBezTo>
                <a:cubicBezTo>
                  <a:pt x="244809" y="78853"/>
                  <a:pt x="241986" y="76032"/>
                  <a:pt x="238435" y="76032"/>
                </a:cubicBezTo>
                <a:close/>
                <a:moveTo>
                  <a:pt x="382878" y="73797"/>
                </a:moveTo>
                <a:cubicBezTo>
                  <a:pt x="379086" y="73797"/>
                  <a:pt x="376343" y="76294"/>
                  <a:pt x="376101" y="79596"/>
                </a:cubicBezTo>
                <a:cubicBezTo>
                  <a:pt x="375940" y="81851"/>
                  <a:pt x="376908" y="83462"/>
                  <a:pt x="377553" y="84187"/>
                </a:cubicBezTo>
                <a:cubicBezTo>
                  <a:pt x="378199" y="84912"/>
                  <a:pt x="379570" y="86201"/>
                  <a:pt x="381910" y="86362"/>
                </a:cubicBezTo>
                <a:lnTo>
                  <a:pt x="382394" y="86443"/>
                </a:lnTo>
                <a:cubicBezTo>
                  <a:pt x="385701" y="86443"/>
                  <a:pt x="388444" y="83865"/>
                  <a:pt x="388686" y="80643"/>
                </a:cubicBezTo>
                <a:cubicBezTo>
                  <a:pt x="388928" y="78307"/>
                  <a:pt x="387879" y="76777"/>
                  <a:pt x="387234" y="75971"/>
                </a:cubicBezTo>
                <a:cubicBezTo>
                  <a:pt x="386589" y="75247"/>
                  <a:pt x="385217" y="73958"/>
                  <a:pt x="382878" y="73797"/>
                </a:cubicBezTo>
                <a:close/>
                <a:moveTo>
                  <a:pt x="466690" y="57441"/>
                </a:moveTo>
                <a:cubicBezTo>
                  <a:pt x="460879" y="57441"/>
                  <a:pt x="455714" y="60902"/>
                  <a:pt x="453454" y="66134"/>
                </a:cubicBezTo>
                <a:cubicBezTo>
                  <a:pt x="451920" y="69676"/>
                  <a:pt x="451840" y="73620"/>
                  <a:pt x="453292" y="77162"/>
                </a:cubicBezTo>
                <a:cubicBezTo>
                  <a:pt x="454664" y="80704"/>
                  <a:pt x="457408" y="83521"/>
                  <a:pt x="460959" y="85051"/>
                </a:cubicBezTo>
                <a:cubicBezTo>
                  <a:pt x="468223" y="88109"/>
                  <a:pt x="476859" y="84568"/>
                  <a:pt x="479925" y="77565"/>
                </a:cubicBezTo>
                <a:cubicBezTo>
                  <a:pt x="481378" y="74023"/>
                  <a:pt x="481459" y="70079"/>
                  <a:pt x="480087" y="66537"/>
                </a:cubicBezTo>
                <a:cubicBezTo>
                  <a:pt x="478634" y="62915"/>
                  <a:pt x="475890" y="60178"/>
                  <a:pt x="472339" y="58648"/>
                </a:cubicBezTo>
                <a:cubicBezTo>
                  <a:pt x="470563" y="57843"/>
                  <a:pt x="468627" y="57441"/>
                  <a:pt x="466690" y="57441"/>
                </a:cubicBezTo>
                <a:close/>
                <a:moveTo>
                  <a:pt x="155218" y="53018"/>
                </a:moveTo>
                <a:cubicBezTo>
                  <a:pt x="153605" y="53018"/>
                  <a:pt x="152073" y="53260"/>
                  <a:pt x="150540" y="53744"/>
                </a:cubicBezTo>
                <a:cubicBezTo>
                  <a:pt x="146911" y="55033"/>
                  <a:pt x="144007" y="57611"/>
                  <a:pt x="142233" y="60994"/>
                </a:cubicBezTo>
                <a:cubicBezTo>
                  <a:pt x="140539" y="64459"/>
                  <a:pt x="140297" y="68406"/>
                  <a:pt x="141507" y="72032"/>
                </a:cubicBezTo>
                <a:cubicBezTo>
                  <a:pt x="144007" y="79363"/>
                  <a:pt x="152315" y="83552"/>
                  <a:pt x="159816" y="81055"/>
                </a:cubicBezTo>
                <a:cubicBezTo>
                  <a:pt x="163445" y="79847"/>
                  <a:pt x="166430" y="77268"/>
                  <a:pt x="168123" y="73804"/>
                </a:cubicBezTo>
                <a:cubicBezTo>
                  <a:pt x="169817" y="70340"/>
                  <a:pt x="170059" y="66473"/>
                  <a:pt x="168849" y="62767"/>
                </a:cubicBezTo>
                <a:cubicBezTo>
                  <a:pt x="166833" y="56966"/>
                  <a:pt x="161348" y="53018"/>
                  <a:pt x="155218" y="53018"/>
                </a:cubicBezTo>
                <a:close/>
                <a:moveTo>
                  <a:pt x="238435" y="50322"/>
                </a:moveTo>
                <a:cubicBezTo>
                  <a:pt x="256105" y="50322"/>
                  <a:pt x="270548" y="64749"/>
                  <a:pt x="270548" y="82399"/>
                </a:cubicBezTo>
                <a:cubicBezTo>
                  <a:pt x="270548" y="100049"/>
                  <a:pt x="256105" y="114395"/>
                  <a:pt x="238435" y="114395"/>
                </a:cubicBezTo>
                <a:cubicBezTo>
                  <a:pt x="220766" y="114395"/>
                  <a:pt x="206404" y="100049"/>
                  <a:pt x="206404" y="82399"/>
                </a:cubicBezTo>
                <a:cubicBezTo>
                  <a:pt x="206404" y="64749"/>
                  <a:pt x="220766" y="50322"/>
                  <a:pt x="238435" y="50322"/>
                </a:cubicBezTo>
                <a:close/>
                <a:moveTo>
                  <a:pt x="384975" y="48183"/>
                </a:moveTo>
                <a:cubicBezTo>
                  <a:pt x="393527" y="48908"/>
                  <a:pt x="401271" y="52854"/>
                  <a:pt x="406838" y="59379"/>
                </a:cubicBezTo>
                <a:cubicBezTo>
                  <a:pt x="412323" y="65823"/>
                  <a:pt x="415066" y="74119"/>
                  <a:pt x="414340" y="82657"/>
                </a:cubicBezTo>
                <a:cubicBezTo>
                  <a:pt x="413049" y="99169"/>
                  <a:pt x="399013" y="112137"/>
                  <a:pt x="382394" y="112137"/>
                </a:cubicBezTo>
                <a:cubicBezTo>
                  <a:pt x="381587" y="112137"/>
                  <a:pt x="380700" y="112057"/>
                  <a:pt x="379812" y="111976"/>
                </a:cubicBezTo>
                <a:cubicBezTo>
                  <a:pt x="371261" y="111332"/>
                  <a:pt x="363517" y="107385"/>
                  <a:pt x="357950" y="100861"/>
                </a:cubicBezTo>
                <a:cubicBezTo>
                  <a:pt x="352384" y="94336"/>
                  <a:pt x="349722" y="86040"/>
                  <a:pt x="350448" y="77502"/>
                </a:cubicBezTo>
                <a:cubicBezTo>
                  <a:pt x="351819" y="60184"/>
                  <a:pt x="367308" y="46652"/>
                  <a:pt x="384975" y="48183"/>
                </a:cubicBezTo>
                <a:close/>
                <a:moveTo>
                  <a:pt x="466690" y="31763"/>
                </a:moveTo>
                <a:cubicBezTo>
                  <a:pt x="472097" y="31763"/>
                  <a:pt x="477504" y="32890"/>
                  <a:pt x="482508" y="35064"/>
                </a:cubicBezTo>
                <a:cubicBezTo>
                  <a:pt x="492354" y="39249"/>
                  <a:pt x="500021" y="47057"/>
                  <a:pt x="503976" y="57039"/>
                </a:cubicBezTo>
                <a:cubicBezTo>
                  <a:pt x="507930" y="66939"/>
                  <a:pt x="507769" y="77806"/>
                  <a:pt x="503491" y="87626"/>
                </a:cubicBezTo>
                <a:cubicBezTo>
                  <a:pt x="497196" y="102357"/>
                  <a:pt x="482750" y="111855"/>
                  <a:pt x="466609" y="111855"/>
                </a:cubicBezTo>
                <a:cubicBezTo>
                  <a:pt x="461202" y="111855"/>
                  <a:pt x="455875" y="110809"/>
                  <a:pt x="450791" y="108635"/>
                </a:cubicBezTo>
                <a:cubicBezTo>
                  <a:pt x="440944" y="104369"/>
                  <a:pt x="433358" y="96561"/>
                  <a:pt x="429404" y="86660"/>
                </a:cubicBezTo>
                <a:cubicBezTo>
                  <a:pt x="425368" y="76760"/>
                  <a:pt x="425530" y="65812"/>
                  <a:pt x="429807" y="55992"/>
                </a:cubicBezTo>
                <a:cubicBezTo>
                  <a:pt x="436102" y="41262"/>
                  <a:pt x="450629" y="31763"/>
                  <a:pt x="466690" y="31763"/>
                </a:cubicBezTo>
                <a:close/>
                <a:moveTo>
                  <a:pt x="155218" y="27318"/>
                </a:moveTo>
                <a:cubicBezTo>
                  <a:pt x="172398" y="27318"/>
                  <a:pt x="187642" y="38275"/>
                  <a:pt x="193207" y="54549"/>
                </a:cubicBezTo>
                <a:cubicBezTo>
                  <a:pt x="196595" y="64700"/>
                  <a:pt x="195869" y="75577"/>
                  <a:pt x="191110" y="85164"/>
                </a:cubicBezTo>
                <a:cubicBezTo>
                  <a:pt x="186351" y="94751"/>
                  <a:pt x="178125" y="101921"/>
                  <a:pt x="167962" y="105386"/>
                </a:cubicBezTo>
                <a:cubicBezTo>
                  <a:pt x="163849" y="106755"/>
                  <a:pt x="159493" y="107480"/>
                  <a:pt x="155138" y="107480"/>
                </a:cubicBezTo>
                <a:cubicBezTo>
                  <a:pt x="137958" y="107480"/>
                  <a:pt x="122634" y="96523"/>
                  <a:pt x="117149" y="80249"/>
                </a:cubicBezTo>
                <a:cubicBezTo>
                  <a:pt x="113681" y="70098"/>
                  <a:pt x="114407" y="59222"/>
                  <a:pt x="119165" y="49635"/>
                </a:cubicBezTo>
                <a:cubicBezTo>
                  <a:pt x="123924" y="40047"/>
                  <a:pt x="132151" y="32877"/>
                  <a:pt x="142314" y="29413"/>
                </a:cubicBezTo>
                <a:cubicBezTo>
                  <a:pt x="146508" y="28043"/>
                  <a:pt x="150782" y="27318"/>
                  <a:pt x="155218" y="27318"/>
                </a:cubicBezTo>
                <a:close/>
                <a:moveTo>
                  <a:pt x="413302" y="19043"/>
                </a:moveTo>
                <a:cubicBezTo>
                  <a:pt x="412010" y="19043"/>
                  <a:pt x="410719" y="19849"/>
                  <a:pt x="410234" y="21057"/>
                </a:cubicBezTo>
                <a:cubicBezTo>
                  <a:pt x="409912" y="21863"/>
                  <a:pt x="409912" y="22750"/>
                  <a:pt x="410234" y="23555"/>
                </a:cubicBezTo>
                <a:cubicBezTo>
                  <a:pt x="410557" y="24361"/>
                  <a:pt x="411203" y="25006"/>
                  <a:pt x="412010" y="25409"/>
                </a:cubicBezTo>
                <a:cubicBezTo>
                  <a:pt x="413544" y="26053"/>
                  <a:pt x="415643" y="25247"/>
                  <a:pt x="416369" y="23636"/>
                </a:cubicBezTo>
                <a:cubicBezTo>
                  <a:pt x="416692" y="22830"/>
                  <a:pt x="416692" y="21944"/>
                  <a:pt x="416369" y="21138"/>
                </a:cubicBezTo>
                <a:cubicBezTo>
                  <a:pt x="416046" y="20332"/>
                  <a:pt x="415400" y="19607"/>
                  <a:pt x="414593" y="19285"/>
                </a:cubicBezTo>
                <a:cubicBezTo>
                  <a:pt x="414190" y="19124"/>
                  <a:pt x="413705" y="19043"/>
                  <a:pt x="413302" y="19043"/>
                </a:cubicBezTo>
                <a:close/>
                <a:moveTo>
                  <a:pt x="212301" y="19027"/>
                </a:moveTo>
                <a:cubicBezTo>
                  <a:pt x="211979" y="19027"/>
                  <a:pt x="211576" y="19027"/>
                  <a:pt x="211254" y="19189"/>
                </a:cubicBezTo>
                <a:cubicBezTo>
                  <a:pt x="209481" y="19753"/>
                  <a:pt x="208595" y="21688"/>
                  <a:pt x="209159" y="23381"/>
                </a:cubicBezTo>
                <a:cubicBezTo>
                  <a:pt x="209642" y="24752"/>
                  <a:pt x="210932" y="25639"/>
                  <a:pt x="212382" y="25639"/>
                </a:cubicBezTo>
                <a:cubicBezTo>
                  <a:pt x="214235" y="25155"/>
                  <a:pt x="214880" y="24591"/>
                  <a:pt x="215283" y="23784"/>
                </a:cubicBezTo>
                <a:cubicBezTo>
                  <a:pt x="215686" y="22978"/>
                  <a:pt x="215766" y="22091"/>
                  <a:pt x="215444" y="21285"/>
                </a:cubicBezTo>
                <a:cubicBezTo>
                  <a:pt x="215041" y="19914"/>
                  <a:pt x="213752" y="19027"/>
                  <a:pt x="212301" y="19027"/>
                </a:cubicBezTo>
                <a:close/>
                <a:moveTo>
                  <a:pt x="405059" y="1719"/>
                </a:moveTo>
                <a:cubicBezTo>
                  <a:pt x="410436" y="-417"/>
                  <a:pt x="416611" y="-578"/>
                  <a:pt x="422181" y="1799"/>
                </a:cubicBezTo>
                <a:cubicBezTo>
                  <a:pt x="427669" y="4136"/>
                  <a:pt x="431867" y="8487"/>
                  <a:pt x="434127" y="14047"/>
                </a:cubicBezTo>
                <a:cubicBezTo>
                  <a:pt x="436306" y="19607"/>
                  <a:pt x="436306" y="25650"/>
                  <a:pt x="433885" y="31210"/>
                </a:cubicBezTo>
                <a:cubicBezTo>
                  <a:pt x="430333" y="39429"/>
                  <a:pt x="422261" y="44747"/>
                  <a:pt x="413302" y="44747"/>
                </a:cubicBezTo>
                <a:cubicBezTo>
                  <a:pt x="410234" y="44747"/>
                  <a:pt x="407248" y="44103"/>
                  <a:pt x="404423" y="42894"/>
                </a:cubicBezTo>
                <a:cubicBezTo>
                  <a:pt x="398934" y="40557"/>
                  <a:pt x="394656" y="36206"/>
                  <a:pt x="392477" y="30646"/>
                </a:cubicBezTo>
                <a:cubicBezTo>
                  <a:pt x="390297" y="25086"/>
                  <a:pt x="390378" y="18962"/>
                  <a:pt x="392719" y="13483"/>
                </a:cubicBezTo>
                <a:cubicBezTo>
                  <a:pt x="395100" y="7964"/>
                  <a:pt x="399681" y="3854"/>
                  <a:pt x="405059" y="1719"/>
                </a:cubicBezTo>
                <a:close/>
                <a:moveTo>
                  <a:pt x="205210" y="1127"/>
                </a:moveTo>
                <a:cubicBezTo>
                  <a:pt x="216492" y="-2743"/>
                  <a:pt x="229707" y="3708"/>
                  <a:pt x="233574" y="15157"/>
                </a:cubicBezTo>
                <a:cubicBezTo>
                  <a:pt x="237523" y="26848"/>
                  <a:pt x="231238" y="39588"/>
                  <a:pt x="219473" y="43539"/>
                </a:cubicBezTo>
                <a:cubicBezTo>
                  <a:pt x="217217" y="44345"/>
                  <a:pt x="214799" y="44748"/>
                  <a:pt x="212301" y="44748"/>
                </a:cubicBezTo>
                <a:cubicBezTo>
                  <a:pt x="202712" y="44748"/>
                  <a:pt x="194171" y="38620"/>
                  <a:pt x="191109" y="29509"/>
                </a:cubicBezTo>
                <a:cubicBezTo>
                  <a:pt x="189256" y="23784"/>
                  <a:pt x="189659" y="17737"/>
                  <a:pt x="192318" y="12335"/>
                </a:cubicBezTo>
                <a:cubicBezTo>
                  <a:pt x="194977" y="7013"/>
                  <a:pt x="199489" y="2982"/>
                  <a:pt x="205210" y="1127"/>
                </a:cubicBezTo>
                <a:close/>
              </a:path>
            </a:pathLst>
          </a:custGeom>
          <a:gradFill>
            <a:gsLst>
              <a:gs pos="0">
                <a:srgbClr val="0079BD"/>
              </a:gs>
              <a:gs pos="100000">
                <a:srgbClr val="00B0F0"/>
              </a:gs>
            </a:gsLst>
            <a:lin ang="5400000" scaled="0"/>
          </a:gradFill>
          <a:ln>
            <a:noFill/>
          </a:ln>
        </p:spPr>
        <p:txBody>
          <a:bodyPr/>
          <a:lstStyle/>
          <a:p>
            <a:pPr>
              <a:lnSpc>
                <a:spcPct val="120000"/>
              </a:lnSpc>
            </a:pP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形状 18"/>
          <p:cNvSpPr/>
          <p:nvPr/>
        </p:nvSpPr>
        <p:spPr>
          <a:xfrm>
            <a:off x="7093509" y="0"/>
            <a:ext cx="5088512" cy="6858000"/>
          </a:xfrm>
          <a:custGeom>
            <a:avLst/>
            <a:gdLst>
              <a:gd name="connsiteX0" fmla="*/ 1331687 w 5274686"/>
              <a:gd name="connsiteY0" fmla="*/ 0 h 6858000"/>
              <a:gd name="connsiteX1" fmla="*/ 5274686 w 5274686"/>
              <a:gd name="connsiteY1" fmla="*/ 0 h 6858000"/>
              <a:gd name="connsiteX2" fmla="*/ 5274686 w 5274686"/>
              <a:gd name="connsiteY2" fmla="*/ 6858000 h 6858000"/>
              <a:gd name="connsiteX3" fmla="*/ 1331687 w 5274686"/>
              <a:gd name="connsiteY3" fmla="*/ 6858000 h 6858000"/>
              <a:gd name="connsiteX4" fmla="*/ 1320174 w 5274686"/>
              <a:gd name="connsiteY4" fmla="*/ 6845925 h 6858000"/>
              <a:gd name="connsiteX5" fmla="*/ 0 w 5274686"/>
              <a:gd name="connsiteY5" fmla="*/ 3429000 h 6858000"/>
              <a:gd name="connsiteX6" fmla="*/ 1320174 w 5274686"/>
              <a:gd name="connsiteY6" fmla="*/ 120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74686" h="6858000">
                <a:moveTo>
                  <a:pt x="1331687" y="0"/>
                </a:moveTo>
                <a:lnTo>
                  <a:pt x="5274686" y="0"/>
                </a:lnTo>
                <a:lnTo>
                  <a:pt x="5274686" y="6858000"/>
                </a:lnTo>
                <a:lnTo>
                  <a:pt x="1331687" y="6858000"/>
                </a:lnTo>
                <a:lnTo>
                  <a:pt x="1320174" y="6845925"/>
                </a:lnTo>
                <a:cubicBezTo>
                  <a:pt x="499928" y="5943453"/>
                  <a:pt x="0" y="4744609"/>
                  <a:pt x="0" y="3429000"/>
                </a:cubicBezTo>
                <a:cubicBezTo>
                  <a:pt x="0" y="2113392"/>
                  <a:pt x="499928" y="914548"/>
                  <a:pt x="1320174" y="12076"/>
                </a:cubicBezTo>
                <a:close/>
              </a:path>
            </a:pathLst>
          </a:custGeom>
          <a:gradFill>
            <a:gsLst>
              <a:gs pos="0">
                <a:srgbClr val="00B0F0">
                  <a:alpha val="0"/>
                </a:srgbClr>
              </a:gs>
              <a:gs pos="100000">
                <a:srgbClr val="008AD3">
                  <a:alpha val="22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0" name="任意多边形: 形状 19"/>
          <p:cNvSpPr/>
          <p:nvPr/>
        </p:nvSpPr>
        <p:spPr>
          <a:xfrm>
            <a:off x="9979" y="0"/>
            <a:ext cx="5088512" cy="6858000"/>
          </a:xfrm>
          <a:custGeom>
            <a:avLst/>
            <a:gdLst>
              <a:gd name="connsiteX0" fmla="*/ 0 w 5274687"/>
              <a:gd name="connsiteY0" fmla="*/ 0 h 6858000"/>
              <a:gd name="connsiteX1" fmla="*/ 3943000 w 5274687"/>
              <a:gd name="connsiteY1" fmla="*/ 0 h 6858000"/>
              <a:gd name="connsiteX2" fmla="*/ 3954513 w 5274687"/>
              <a:gd name="connsiteY2" fmla="*/ 12076 h 6858000"/>
              <a:gd name="connsiteX3" fmla="*/ 5274687 w 5274687"/>
              <a:gd name="connsiteY3" fmla="*/ 3429000 h 6858000"/>
              <a:gd name="connsiteX4" fmla="*/ 3954513 w 5274687"/>
              <a:gd name="connsiteY4" fmla="*/ 6845925 h 6858000"/>
              <a:gd name="connsiteX5" fmla="*/ 3943000 w 5274687"/>
              <a:gd name="connsiteY5" fmla="*/ 6858000 h 6858000"/>
              <a:gd name="connsiteX6" fmla="*/ 0 w 52746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74687" h="6858000">
                <a:moveTo>
                  <a:pt x="0" y="0"/>
                </a:moveTo>
                <a:lnTo>
                  <a:pt x="3943000" y="0"/>
                </a:lnTo>
                <a:lnTo>
                  <a:pt x="3954513" y="12076"/>
                </a:lnTo>
                <a:cubicBezTo>
                  <a:pt x="4774760" y="914548"/>
                  <a:pt x="5274687" y="2113392"/>
                  <a:pt x="5274687" y="3429000"/>
                </a:cubicBezTo>
                <a:cubicBezTo>
                  <a:pt x="5274687" y="4744609"/>
                  <a:pt x="4774760" y="5943453"/>
                  <a:pt x="3954513" y="6845925"/>
                </a:cubicBezTo>
                <a:lnTo>
                  <a:pt x="3943000" y="6858000"/>
                </a:lnTo>
                <a:lnTo>
                  <a:pt x="0" y="6858000"/>
                </a:lnTo>
                <a:close/>
              </a:path>
            </a:pathLst>
          </a:custGeom>
          <a:gradFill>
            <a:gsLst>
              <a:gs pos="0">
                <a:srgbClr val="00B0F0">
                  <a:alpha val="0"/>
                </a:srgbClr>
              </a:gs>
              <a:gs pos="100000">
                <a:srgbClr val="008AD3">
                  <a:alpha val="19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5" name="矩形 4"/>
          <p:cNvSpPr/>
          <p:nvPr/>
        </p:nvSpPr>
        <p:spPr>
          <a:xfrm>
            <a:off x="1081694" y="3455356"/>
            <a:ext cx="3152487" cy="1631216"/>
          </a:xfrm>
          <a:prstGeom prst="rect">
            <a:avLst/>
          </a:prstGeom>
        </p:spPr>
        <p:txBody>
          <a:bodyPr wrap="square">
            <a:spAutoFit/>
          </a:bodyPr>
          <a:lstStyle/>
          <a:p>
            <a:pPr algn="just">
              <a:lnSpc>
                <a:spcPct val="120000"/>
              </a:lnSpc>
            </a:pPr>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就是围绕毕业论文的真实性拟题提问。它的目的是要检查论文是否是学员自己写的。如果论文不是通过自己辛勤劳动写成，只是抄袭他人的成果，或是由他人代笔之作，就难以回答出这类问题。</a:t>
            </a:r>
            <a:endPar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6" name="矩形 5"/>
          <p:cNvSpPr/>
          <p:nvPr/>
        </p:nvSpPr>
        <p:spPr>
          <a:xfrm>
            <a:off x="7957819" y="3464226"/>
            <a:ext cx="3152487" cy="1631216"/>
          </a:xfrm>
          <a:prstGeom prst="rect">
            <a:avLst/>
          </a:prstGeom>
        </p:spPr>
        <p:txBody>
          <a:bodyPr wrap="square">
            <a:spAutoFit/>
          </a:bodyPr>
          <a:lstStyle/>
          <a:p>
            <a:pPr algn="r">
              <a:lnSpc>
                <a:spcPct val="120000"/>
              </a:lnSpc>
            </a:pPr>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这是指与毕业论文主要内容相关的探测学员水平高低、基础知识是否扎实，掌握知识的广度深度如何来提出问题的题目，主要是论文中涉及到的基本概念，基本理论以及运用基本原理等方面的问题</a:t>
            </a:r>
            <a:endPar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1081694" y="310251"/>
            <a:ext cx="2339102" cy="497957"/>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国内外相关研究</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0" name="椭圆 9"/>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 name="矩形 1"/>
          <p:cNvSpPr/>
          <p:nvPr/>
        </p:nvSpPr>
        <p:spPr>
          <a:xfrm>
            <a:off x="1072631" y="2699883"/>
            <a:ext cx="2646878" cy="633187"/>
          </a:xfrm>
          <a:prstGeom prst="rect">
            <a:avLst/>
          </a:prstGeom>
        </p:spPr>
        <p:txBody>
          <a:bodyPr wrap="none">
            <a:spAutoFit/>
          </a:bodyPr>
          <a:lstStyle/>
          <a:p>
            <a:pPr>
              <a:lnSpc>
                <a:spcPct val="120000"/>
              </a:lnSpc>
            </a:pPr>
            <a:r>
              <a:rPr lang="zh-CN" altLang="en-US" sz="32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国内相关研究</a:t>
            </a:r>
            <a:endParaRPr lang="zh-CN" altLang="en-US" sz="32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4" name="矩形 3"/>
          <p:cNvSpPr/>
          <p:nvPr/>
        </p:nvSpPr>
        <p:spPr>
          <a:xfrm>
            <a:off x="8472491" y="2697766"/>
            <a:ext cx="2646878" cy="633187"/>
          </a:xfrm>
          <a:prstGeom prst="rect">
            <a:avLst/>
          </a:prstGeom>
        </p:spPr>
        <p:txBody>
          <a:bodyPr wrap="none">
            <a:spAutoFit/>
          </a:bodyPr>
          <a:lstStyle/>
          <a:p>
            <a:pPr>
              <a:lnSpc>
                <a:spcPct val="120000"/>
              </a:lnSpc>
            </a:pPr>
            <a:r>
              <a:rPr lang="zh-CN" altLang="en-US" sz="32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国外相关研究</a:t>
            </a:r>
            <a:endParaRPr lang="zh-CN" altLang="en-US" sz="32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1" name="notepad_117869"/>
          <p:cNvSpPr>
            <a:spLocks noChangeAspect="1"/>
          </p:cNvSpPr>
          <p:nvPr/>
        </p:nvSpPr>
        <p:spPr bwMode="auto">
          <a:xfrm>
            <a:off x="1163638" y="1623603"/>
            <a:ext cx="864944" cy="863600"/>
          </a:xfrm>
          <a:custGeom>
            <a:avLst/>
            <a:gdLst>
              <a:gd name="connsiteX0" fmla="*/ 146002 w 581444"/>
              <a:gd name="connsiteY0" fmla="*/ 254530 h 580542"/>
              <a:gd name="connsiteX1" fmla="*/ 365809 w 581444"/>
              <a:gd name="connsiteY1" fmla="*/ 254530 h 580542"/>
              <a:gd name="connsiteX2" fmla="*/ 390015 w 581444"/>
              <a:gd name="connsiteY2" fmla="*/ 278698 h 580542"/>
              <a:gd name="connsiteX3" fmla="*/ 365809 w 581444"/>
              <a:gd name="connsiteY3" fmla="*/ 302867 h 580542"/>
              <a:gd name="connsiteX4" fmla="*/ 146002 w 581444"/>
              <a:gd name="connsiteY4" fmla="*/ 302867 h 580542"/>
              <a:gd name="connsiteX5" fmla="*/ 121796 w 581444"/>
              <a:gd name="connsiteY5" fmla="*/ 278698 h 580542"/>
              <a:gd name="connsiteX6" fmla="*/ 146002 w 581444"/>
              <a:gd name="connsiteY6" fmla="*/ 254530 h 580542"/>
              <a:gd name="connsiteX7" fmla="*/ 60522 w 581444"/>
              <a:gd name="connsiteY7" fmla="*/ 96876 h 580542"/>
              <a:gd name="connsiteX8" fmla="*/ 48418 w 581444"/>
              <a:gd name="connsiteY8" fmla="*/ 108963 h 580542"/>
              <a:gd name="connsiteX9" fmla="*/ 48418 w 581444"/>
              <a:gd name="connsiteY9" fmla="*/ 520195 h 580542"/>
              <a:gd name="connsiteX10" fmla="*/ 60522 w 581444"/>
              <a:gd name="connsiteY10" fmla="*/ 532282 h 580542"/>
              <a:gd name="connsiteX11" fmla="*/ 444482 w 581444"/>
              <a:gd name="connsiteY11" fmla="*/ 532282 h 580542"/>
              <a:gd name="connsiteX12" fmla="*/ 456586 w 581444"/>
              <a:gd name="connsiteY12" fmla="*/ 520195 h 580542"/>
              <a:gd name="connsiteX13" fmla="*/ 456497 w 581444"/>
              <a:gd name="connsiteY13" fmla="*/ 520195 h 580542"/>
              <a:gd name="connsiteX14" fmla="*/ 456497 w 581444"/>
              <a:gd name="connsiteY14" fmla="*/ 348485 h 580542"/>
              <a:gd name="connsiteX15" fmla="*/ 325129 w 581444"/>
              <a:gd name="connsiteY15" fmla="*/ 483311 h 580542"/>
              <a:gd name="connsiteX16" fmla="*/ 306527 w 581444"/>
              <a:gd name="connsiteY16" fmla="*/ 493176 h 580542"/>
              <a:gd name="connsiteX17" fmla="*/ 305637 w 581444"/>
              <a:gd name="connsiteY17" fmla="*/ 493176 h 580542"/>
              <a:gd name="connsiteX18" fmla="*/ 287124 w 581444"/>
              <a:gd name="connsiteY18" fmla="*/ 484644 h 580542"/>
              <a:gd name="connsiteX19" fmla="*/ 233722 w 581444"/>
              <a:gd name="connsiteY19" fmla="*/ 422075 h 580542"/>
              <a:gd name="connsiteX20" fmla="*/ 236571 w 581444"/>
              <a:gd name="connsiteY20" fmla="*/ 387946 h 580542"/>
              <a:gd name="connsiteX21" fmla="*/ 270748 w 581444"/>
              <a:gd name="connsiteY21" fmla="*/ 390790 h 580542"/>
              <a:gd name="connsiteX22" fmla="*/ 304747 w 581444"/>
              <a:gd name="connsiteY22" fmla="*/ 430696 h 580542"/>
              <a:gd name="connsiteX23" fmla="*/ 456408 w 581444"/>
              <a:gd name="connsiteY23" fmla="*/ 289471 h 580542"/>
              <a:gd name="connsiteX24" fmla="*/ 456408 w 581444"/>
              <a:gd name="connsiteY24" fmla="*/ 108963 h 580542"/>
              <a:gd name="connsiteX25" fmla="*/ 444304 w 581444"/>
              <a:gd name="connsiteY25" fmla="*/ 96876 h 580542"/>
              <a:gd name="connsiteX26" fmla="*/ 417425 w 581444"/>
              <a:gd name="connsiteY26" fmla="*/ 96876 h 580542"/>
              <a:gd name="connsiteX27" fmla="*/ 382358 w 581444"/>
              <a:gd name="connsiteY27" fmla="*/ 166199 h 580542"/>
              <a:gd name="connsiteX28" fmla="*/ 360730 w 581444"/>
              <a:gd name="connsiteY28" fmla="*/ 179531 h 580542"/>
              <a:gd name="connsiteX29" fmla="*/ 144007 w 581444"/>
              <a:gd name="connsiteY29" fmla="*/ 179531 h 580542"/>
              <a:gd name="connsiteX30" fmla="*/ 122468 w 581444"/>
              <a:gd name="connsiteY30" fmla="*/ 166199 h 580542"/>
              <a:gd name="connsiteX31" fmla="*/ 87312 w 581444"/>
              <a:gd name="connsiteY31" fmla="*/ 96876 h 580542"/>
              <a:gd name="connsiteX32" fmla="*/ 141782 w 581444"/>
              <a:gd name="connsiteY32" fmla="*/ 96787 h 580542"/>
              <a:gd name="connsiteX33" fmla="*/ 159138 w 581444"/>
              <a:gd name="connsiteY33" fmla="*/ 131004 h 580542"/>
              <a:gd name="connsiteX34" fmla="*/ 346044 w 581444"/>
              <a:gd name="connsiteY34" fmla="*/ 131004 h 580542"/>
              <a:gd name="connsiteX35" fmla="*/ 363311 w 581444"/>
              <a:gd name="connsiteY35" fmla="*/ 96787 h 580542"/>
              <a:gd name="connsiteX36" fmla="*/ 252502 w 581444"/>
              <a:gd name="connsiteY36" fmla="*/ 0 h 580542"/>
              <a:gd name="connsiteX37" fmla="*/ 276711 w 581444"/>
              <a:gd name="connsiteY37" fmla="*/ 24174 h 580542"/>
              <a:gd name="connsiteX38" fmla="*/ 276711 w 581444"/>
              <a:gd name="connsiteY38" fmla="*/ 48527 h 580542"/>
              <a:gd name="connsiteX39" fmla="*/ 444393 w 581444"/>
              <a:gd name="connsiteY39" fmla="*/ 48527 h 580542"/>
              <a:gd name="connsiteX40" fmla="*/ 504915 w 581444"/>
              <a:gd name="connsiteY40" fmla="*/ 108963 h 580542"/>
              <a:gd name="connsiteX41" fmla="*/ 504915 w 581444"/>
              <a:gd name="connsiteY41" fmla="*/ 262897 h 580542"/>
              <a:gd name="connsiteX42" fmla="*/ 552621 w 581444"/>
              <a:gd name="connsiteY42" fmla="*/ 247877 h 580542"/>
              <a:gd name="connsiteX43" fmla="*/ 581013 w 581444"/>
              <a:gd name="connsiteY43" fmla="*/ 267163 h 580542"/>
              <a:gd name="connsiteX44" fmla="*/ 561610 w 581444"/>
              <a:gd name="connsiteY44" fmla="*/ 295426 h 580542"/>
              <a:gd name="connsiteX45" fmla="*/ 504915 w 581444"/>
              <a:gd name="connsiteY45" fmla="*/ 316578 h 580542"/>
              <a:gd name="connsiteX46" fmla="*/ 504915 w 581444"/>
              <a:gd name="connsiteY46" fmla="*/ 520106 h 580542"/>
              <a:gd name="connsiteX47" fmla="*/ 444393 w 581444"/>
              <a:gd name="connsiteY47" fmla="*/ 580542 h 580542"/>
              <a:gd name="connsiteX48" fmla="*/ 60522 w 581444"/>
              <a:gd name="connsiteY48" fmla="*/ 580542 h 580542"/>
              <a:gd name="connsiteX49" fmla="*/ 0 w 581444"/>
              <a:gd name="connsiteY49" fmla="*/ 520106 h 580542"/>
              <a:gd name="connsiteX50" fmla="*/ 0 w 581444"/>
              <a:gd name="connsiteY50" fmla="*/ 108874 h 580542"/>
              <a:gd name="connsiteX51" fmla="*/ 60522 w 581444"/>
              <a:gd name="connsiteY51" fmla="*/ 48438 h 580542"/>
              <a:gd name="connsiteX52" fmla="*/ 228293 w 581444"/>
              <a:gd name="connsiteY52" fmla="*/ 48438 h 580542"/>
              <a:gd name="connsiteX53" fmla="*/ 228293 w 581444"/>
              <a:gd name="connsiteY53" fmla="*/ 24174 h 580542"/>
              <a:gd name="connsiteX54" fmla="*/ 252502 w 581444"/>
              <a:gd name="connsiteY54" fmla="*/ 0 h 580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81444" h="580542">
                <a:moveTo>
                  <a:pt x="146002" y="254530"/>
                </a:moveTo>
                <a:lnTo>
                  <a:pt x="365809" y="254530"/>
                </a:lnTo>
                <a:cubicBezTo>
                  <a:pt x="379247" y="254530"/>
                  <a:pt x="390015" y="265281"/>
                  <a:pt x="390015" y="278698"/>
                </a:cubicBezTo>
                <a:cubicBezTo>
                  <a:pt x="390015" y="292027"/>
                  <a:pt x="379247" y="302867"/>
                  <a:pt x="365809" y="302867"/>
                </a:cubicBezTo>
                <a:lnTo>
                  <a:pt x="146002" y="302867"/>
                </a:lnTo>
                <a:cubicBezTo>
                  <a:pt x="132564" y="302867"/>
                  <a:pt x="121796" y="292027"/>
                  <a:pt x="121796" y="278698"/>
                </a:cubicBezTo>
                <a:cubicBezTo>
                  <a:pt x="121796" y="265281"/>
                  <a:pt x="132564" y="254530"/>
                  <a:pt x="146002" y="254530"/>
                </a:cubicBezTo>
                <a:close/>
                <a:moveTo>
                  <a:pt x="60522" y="96876"/>
                </a:moveTo>
                <a:cubicBezTo>
                  <a:pt x="53847" y="96876"/>
                  <a:pt x="48418" y="102386"/>
                  <a:pt x="48418" y="108963"/>
                </a:cubicBezTo>
                <a:lnTo>
                  <a:pt x="48418" y="520195"/>
                </a:lnTo>
                <a:cubicBezTo>
                  <a:pt x="48418" y="526860"/>
                  <a:pt x="53847" y="532282"/>
                  <a:pt x="60522" y="532282"/>
                </a:cubicBezTo>
                <a:lnTo>
                  <a:pt x="444482" y="532282"/>
                </a:lnTo>
                <a:cubicBezTo>
                  <a:pt x="451157" y="532282"/>
                  <a:pt x="456586" y="526860"/>
                  <a:pt x="456586" y="520195"/>
                </a:cubicBezTo>
                <a:lnTo>
                  <a:pt x="456497" y="520195"/>
                </a:lnTo>
                <a:lnTo>
                  <a:pt x="456497" y="348485"/>
                </a:lnTo>
                <a:cubicBezTo>
                  <a:pt x="383782" y="404211"/>
                  <a:pt x="325930" y="482156"/>
                  <a:pt x="325129" y="483311"/>
                </a:cubicBezTo>
                <a:cubicBezTo>
                  <a:pt x="320857" y="489266"/>
                  <a:pt x="313825" y="492910"/>
                  <a:pt x="306527" y="493176"/>
                </a:cubicBezTo>
                <a:lnTo>
                  <a:pt x="305637" y="493176"/>
                </a:lnTo>
                <a:cubicBezTo>
                  <a:pt x="298517" y="493176"/>
                  <a:pt x="291753" y="490066"/>
                  <a:pt x="287124" y="484644"/>
                </a:cubicBezTo>
                <a:lnTo>
                  <a:pt x="233722" y="422075"/>
                </a:lnTo>
                <a:cubicBezTo>
                  <a:pt x="225089" y="411854"/>
                  <a:pt x="226424" y="396567"/>
                  <a:pt x="236571" y="387946"/>
                </a:cubicBezTo>
                <a:cubicBezTo>
                  <a:pt x="246806" y="379325"/>
                  <a:pt x="262114" y="380570"/>
                  <a:pt x="270748" y="390790"/>
                </a:cubicBezTo>
                <a:lnTo>
                  <a:pt x="304747" y="430696"/>
                </a:lnTo>
                <a:cubicBezTo>
                  <a:pt x="332961" y="396390"/>
                  <a:pt x="389834" y="332576"/>
                  <a:pt x="456408" y="289471"/>
                </a:cubicBezTo>
                <a:lnTo>
                  <a:pt x="456408" y="108963"/>
                </a:lnTo>
                <a:cubicBezTo>
                  <a:pt x="456408" y="102386"/>
                  <a:pt x="450890" y="96876"/>
                  <a:pt x="444304" y="96876"/>
                </a:cubicBezTo>
                <a:lnTo>
                  <a:pt x="417425" y="96876"/>
                </a:lnTo>
                <a:lnTo>
                  <a:pt x="382358" y="166199"/>
                </a:lnTo>
                <a:cubicBezTo>
                  <a:pt x="378175" y="174376"/>
                  <a:pt x="369897" y="179531"/>
                  <a:pt x="360730" y="179531"/>
                </a:cubicBezTo>
                <a:lnTo>
                  <a:pt x="144007" y="179531"/>
                </a:lnTo>
                <a:cubicBezTo>
                  <a:pt x="134929" y="179531"/>
                  <a:pt x="126563" y="174376"/>
                  <a:pt x="122468" y="166199"/>
                </a:cubicBezTo>
                <a:lnTo>
                  <a:pt x="87312" y="96876"/>
                </a:lnTo>
                <a:close/>
                <a:moveTo>
                  <a:pt x="141782" y="96787"/>
                </a:moveTo>
                <a:lnTo>
                  <a:pt x="159138" y="131004"/>
                </a:lnTo>
                <a:lnTo>
                  <a:pt x="346044" y="131004"/>
                </a:lnTo>
                <a:lnTo>
                  <a:pt x="363311" y="96787"/>
                </a:lnTo>
                <a:close/>
                <a:moveTo>
                  <a:pt x="252502" y="0"/>
                </a:moveTo>
                <a:cubicBezTo>
                  <a:pt x="265942" y="0"/>
                  <a:pt x="276711" y="10754"/>
                  <a:pt x="276711" y="24174"/>
                </a:cubicBezTo>
                <a:lnTo>
                  <a:pt x="276711" y="48527"/>
                </a:lnTo>
                <a:lnTo>
                  <a:pt x="444393" y="48527"/>
                </a:lnTo>
                <a:cubicBezTo>
                  <a:pt x="477769" y="48527"/>
                  <a:pt x="504915" y="75723"/>
                  <a:pt x="504915" y="108963"/>
                </a:cubicBezTo>
                <a:lnTo>
                  <a:pt x="504915" y="262897"/>
                </a:lnTo>
                <a:cubicBezTo>
                  <a:pt x="520669" y="256142"/>
                  <a:pt x="536600" y="250988"/>
                  <a:pt x="552621" y="247877"/>
                </a:cubicBezTo>
                <a:cubicBezTo>
                  <a:pt x="565793" y="245477"/>
                  <a:pt x="578521" y="254009"/>
                  <a:pt x="581013" y="267163"/>
                </a:cubicBezTo>
                <a:cubicBezTo>
                  <a:pt x="583505" y="280317"/>
                  <a:pt x="574961" y="293026"/>
                  <a:pt x="561610" y="295426"/>
                </a:cubicBezTo>
                <a:cubicBezTo>
                  <a:pt x="542742" y="298981"/>
                  <a:pt x="523695" y="306535"/>
                  <a:pt x="504915" y="316578"/>
                </a:cubicBezTo>
                <a:lnTo>
                  <a:pt x="504915" y="520106"/>
                </a:lnTo>
                <a:cubicBezTo>
                  <a:pt x="504915" y="553346"/>
                  <a:pt x="477769" y="580542"/>
                  <a:pt x="444393" y="580542"/>
                </a:cubicBezTo>
                <a:lnTo>
                  <a:pt x="60522" y="580542"/>
                </a:lnTo>
                <a:cubicBezTo>
                  <a:pt x="27146" y="580542"/>
                  <a:pt x="0" y="553346"/>
                  <a:pt x="0" y="520106"/>
                </a:cubicBezTo>
                <a:lnTo>
                  <a:pt x="0" y="108874"/>
                </a:lnTo>
                <a:cubicBezTo>
                  <a:pt x="0" y="75545"/>
                  <a:pt x="27146" y="48438"/>
                  <a:pt x="60522" y="48438"/>
                </a:cubicBezTo>
                <a:lnTo>
                  <a:pt x="228293" y="48438"/>
                </a:lnTo>
                <a:lnTo>
                  <a:pt x="228293" y="24174"/>
                </a:lnTo>
                <a:cubicBezTo>
                  <a:pt x="228293" y="10754"/>
                  <a:pt x="239063" y="0"/>
                  <a:pt x="252502" y="0"/>
                </a:cubicBezTo>
                <a:close/>
              </a:path>
            </a:pathLst>
          </a:custGeom>
          <a:gradFill>
            <a:gsLst>
              <a:gs pos="0">
                <a:srgbClr val="00B0F0"/>
              </a:gs>
              <a:gs pos="100000">
                <a:srgbClr val="008AD3"/>
              </a:gs>
            </a:gsLst>
            <a:lin ang="2700000" scaled="1"/>
          </a:gradFill>
          <a:ln>
            <a:noFill/>
          </a:ln>
        </p:spPr>
        <p:txBody>
          <a:bodyPr/>
          <a:lstStyle/>
          <a:p>
            <a:pPr>
              <a:lnSpc>
                <a:spcPct val="120000"/>
              </a:lnSpc>
            </a:pPr>
            <a:endParaRPr lang="zh-CN" altLang="en-US"/>
          </a:p>
        </p:txBody>
      </p:sp>
      <p:sp>
        <p:nvSpPr>
          <p:cNvPr id="23" name="evidence_144812"/>
          <p:cNvSpPr>
            <a:spLocks noChangeAspect="1"/>
          </p:cNvSpPr>
          <p:nvPr/>
        </p:nvSpPr>
        <p:spPr bwMode="auto">
          <a:xfrm>
            <a:off x="10311468" y="1636765"/>
            <a:ext cx="707563" cy="850438"/>
          </a:xfrm>
          <a:custGeom>
            <a:avLst/>
            <a:gdLst>
              <a:gd name="connsiteX0" fmla="*/ 112199 w 504966"/>
              <a:gd name="connsiteY0" fmla="*/ 392202 h 606933"/>
              <a:gd name="connsiteX1" fmla="*/ 392767 w 504966"/>
              <a:gd name="connsiteY1" fmla="*/ 392202 h 606933"/>
              <a:gd name="connsiteX2" fmla="*/ 392767 w 504966"/>
              <a:gd name="connsiteY2" fmla="*/ 448231 h 606933"/>
              <a:gd name="connsiteX3" fmla="*/ 112199 w 504966"/>
              <a:gd name="connsiteY3" fmla="*/ 448231 h 606933"/>
              <a:gd name="connsiteX4" fmla="*/ 112199 w 504966"/>
              <a:gd name="connsiteY4" fmla="*/ 280145 h 606933"/>
              <a:gd name="connsiteX5" fmla="*/ 392767 w 504966"/>
              <a:gd name="connsiteY5" fmla="*/ 280145 h 606933"/>
              <a:gd name="connsiteX6" fmla="*/ 392767 w 504966"/>
              <a:gd name="connsiteY6" fmla="*/ 336174 h 606933"/>
              <a:gd name="connsiteX7" fmla="*/ 112199 w 504966"/>
              <a:gd name="connsiteY7" fmla="*/ 336174 h 606933"/>
              <a:gd name="connsiteX8" fmla="*/ 56107 w 504966"/>
              <a:gd name="connsiteY8" fmla="*/ 158702 h 606933"/>
              <a:gd name="connsiteX9" fmla="*/ 56107 w 504966"/>
              <a:gd name="connsiteY9" fmla="*/ 550904 h 606933"/>
              <a:gd name="connsiteX10" fmla="*/ 448859 w 504966"/>
              <a:gd name="connsiteY10" fmla="*/ 550904 h 606933"/>
              <a:gd name="connsiteX11" fmla="*/ 448859 w 504966"/>
              <a:gd name="connsiteY11" fmla="*/ 158702 h 606933"/>
              <a:gd name="connsiteX12" fmla="*/ 336644 w 504966"/>
              <a:gd name="connsiteY12" fmla="*/ 158702 h 606933"/>
              <a:gd name="connsiteX13" fmla="*/ 336644 w 504966"/>
              <a:gd name="connsiteY13" fmla="*/ 168087 h 606933"/>
              <a:gd name="connsiteX14" fmla="*/ 280537 w 504966"/>
              <a:gd name="connsiteY14" fmla="*/ 224116 h 606933"/>
              <a:gd name="connsiteX15" fmla="*/ 224430 w 504966"/>
              <a:gd name="connsiteY15" fmla="*/ 224116 h 606933"/>
              <a:gd name="connsiteX16" fmla="*/ 168322 w 504966"/>
              <a:gd name="connsiteY16" fmla="*/ 168087 h 606933"/>
              <a:gd name="connsiteX17" fmla="*/ 168322 w 504966"/>
              <a:gd name="connsiteY17" fmla="*/ 158702 h 606933"/>
              <a:gd name="connsiteX18" fmla="*/ 224430 w 504966"/>
              <a:gd name="connsiteY18" fmla="*/ 56029 h 606933"/>
              <a:gd name="connsiteX19" fmla="*/ 224430 w 504966"/>
              <a:gd name="connsiteY19" fmla="*/ 168087 h 606933"/>
              <a:gd name="connsiteX20" fmla="*/ 280537 w 504966"/>
              <a:gd name="connsiteY20" fmla="*/ 168087 h 606933"/>
              <a:gd name="connsiteX21" fmla="*/ 280537 w 504966"/>
              <a:gd name="connsiteY21" fmla="*/ 56029 h 606933"/>
              <a:gd name="connsiteX22" fmla="*/ 224430 w 504966"/>
              <a:gd name="connsiteY22" fmla="*/ 0 h 606933"/>
              <a:gd name="connsiteX23" fmla="*/ 280537 w 504966"/>
              <a:gd name="connsiteY23" fmla="*/ 0 h 606933"/>
              <a:gd name="connsiteX24" fmla="*/ 336644 w 504966"/>
              <a:gd name="connsiteY24" fmla="*/ 56029 h 606933"/>
              <a:gd name="connsiteX25" fmla="*/ 336644 w 504966"/>
              <a:gd name="connsiteY25" fmla="*/ 102673 h 606933"/>
              <a:gd name="connsiteX26" fmla="*/ 458117 w 504966"/>
              <a:gd name="connsiteY26" fmla="*/ 102673 h 606933"/>
              <a:gd name="connsiteX27" fmla="*/ 504966 w 504966"/>
              <a:gd name="connsiteY27" fmla="*/ 149457 h 606933"/>
              <a:gd name="connsiteX28" fmla="*/ 504966 w 504966"/>
              <a:gd name="connsiteY28" fmla="*/ 560289 h 606933"/>
              <a:gd name="connsiteX29" fmla="*/ 458117 w 504966"/>
              <a:gd name="connsiteY29" fmla="*/ 606933 h 606933"/>
              <a:gd name="connsiteX30" fmla="*/ 46709 w 504966"/>
              <a:gd name="connsiteY30" fmla="*/ 606933 h 606933"/>
              <a:gd name="connsiteX31" fmla="*/ 0 w 504966"/>
              <a:gd name="connsiteY31" fmla="*/ 560289 h 606933"/>
              <a:gd name="connsiteX32" fmla="*/ 0 w 504966"/>
              <a:gd name="connsiteY32" fmla="*/ 149457 h 606933"/>
              <a:gd name="connsiteX33" fmla="*/ 46709 w 504966"/>
              <a:gd name="connsiteY33" fmla="*/ 102673 h 606933"/>
              <a:gd name="connsiteX34" fmla="*/ 168322 w 504966"/>
              <a:gd name="connsiteY34" fmla="*/ 102673 h 606933"/>
              <a:gd name="connsiteX35" fmla="*/ 168322 w 504966"/>
              <a:gd name="connsiteY35" fmla="*/ 56029 h 606933"/>
              <a:gd name="connsiteX36" fmla="*/ 224430 w 504966"/>
              <a:gd name="connsiteY36" fmla="*/ 0 h 60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04966" h="606933">
                <a:moveTo>
                  <a:pt x="112199" y="392202"/>
                </a:moveTo>
                <a:lnTo>
                  <a:pt x="392767" y="392202"/>
                </a:lnTo>
                <a:lnTo>
                  <a:pt x="392767" y="448231"/>
                </a:lnTo>
                <a:lnTo>
                  <a:pt x="112199" y="448231"/>
                </a:lnTo>
                <a:close/>
                <a:moveTo>
                  <a:pt x="112199" y="280145"/>
                </a:moveTo>
                <a:lnTo>
                  <a:pt x="392767" y="280145"/>
                </a:lnTo>
                <a:lnTo>
                  <a:pt x="392767" y="336174"/>
                </a:lnTo>
                <a:lnTo>
                  <a:pt x="112199" y="336174"/>
                </a:lnTo>
                <a:close/>
                <a:moveTo>
                  <a:pt x="56107" y="158702"/>
                </a:moveTo>
                <a:lnTo>
                  <a:pt x="56107" y="550904"/>
                </a:lnTo>
                <a:lnTo>
                  <a:pt x="448859" y="550904"/>
                </a:lnTo>
                <a:lnTo>
                  <a:pt x="448859" y="158702"/>
                </a:lnTo>
                <a:lnTo>
                  <a:pt x="336644" y="158702"/>
                </a:lnTo>
                <a:lnTo>
                  <a:pt x="336644" y="168087"/>
                </a:lnTo>
                <a:cubicBezTo>
                  <a:pt x="336644" y="199043"/>
                  <a:pt x="311536" y="224116"/>
                  <a:pt x="280537" y="224116"/>
                </a:cubicBezTo>
                <a:lnTo>
                  <a:pt x="224430" y="224116"/>
                </a:lnTo>
                <a:cubicBezTo>
                  <a:pt x="193430" y="224116"/>
                  <a:pt x="168322" y="199043"/>
                  <a:pt x="168322" y="168087"/>
                </a:cubicBezTo>
                <a:lnTo>
                  <a:pt x="168322" y="158702"/>
                </a:lnTo>
                <a:close/>
                <a:moveTo>
                  <a:pt x="224430" y="56029"/>
                </a:moveTo>
                <a:lnTo>
                  <a:pt x="224430" y="168087"/>
                </a:lnTo>
                <a:lnTo>
                  <a:pt x="280537" y="168087"/>
                </a:lnTo>
                <a:lnTo>
                  <a:pt x="280537" y="56029"/>
                </a:lnTo>
                <a:close/>
                <a:moveTo>
                  <a:pt x="224430" y="0"/>
                </a:moveTo>
                <a:lnTo>
                  <a:pt x="280537" y="0"/>
                </a:lnTo>
                <a:cubicBezTo>
                  <a:pt x="311536" y="0"/>
                  <a:pt x="336644" y="25073"/>
                  <a:pt x="336644" y="56029"/>
                </a:cubicBezTo>
                <a:lnTo>
                  <a:pt x="336644" y="102673"/>
                </a:lnTo>
                <a:lnTo>
                  <a:pt x="458117" y="102673"/>
                </a:lnTo>
                <a:cubicBezTo>
                  <a:pt x="483926" y="102673"/>
                  <a:pt x="504966" y="123684"/>
                  <a:pt x="504966" y="149457"/>
                </a:cubicBezTo>
                <a:lnTo>
                  <a:pt x="504966" y="560289"/>
                </a:lnTo>
                <a:cubicBezTo>
                  <a:pt x="504966" y="586062"/>
                  <a:pt x="483926" y="606933"/>
                  <a:pt x="458117" y="606933"/>
                </a:cubicBezTo>
                <a:lnTo>
                  <a:pt x="46709" y="606933"/>
                </a:lnTo>
                <a:cubicBezTo>
                  <a:pt x="20900" y="606933"/>
                  <a:pt x="0" y="586062"/>
                  <a:pt x="0" y="560289"/>
                </a:cubicBezTo>
                <a:lnTo>
                  <a:pt x="0" y="149457"/>
                </a:lnTo>
                <a:cubicBezTo>
                  <a:pt x="0" y="123684"/>
                  <a:pt x="20900" y="102673"/>
                  <a:pt x="46709" y="102673"/>
                </a:cubicBezTo>
                <a:lnTo>
                  <a:pt x="168322" y="102673"/>
                </a:lnTo>
                <a:lnTo>
                  <a:pt x="168322" y="56029"/>
                </a:lnTo>
                <a:cubicBezTo>
                  <a:pt x="168322" y="25073"/>
                  <a:pt x="193430" y="0"/>
                  <a:pt x="224430" y="0"/>
                </a:cubicBezTo>
                <a:close/>
              </a:path>
            </a:pathLst>
          </a:custGeom>
          <a:gradFill>
            <a:gsLst>
              <a:gs pos="98000">
                <a:srgbClr val="00B0F0"/>
              </a:gs>
              <a:gs pos="0">
                <a:srgbClr val="008AD3"/>
              </a:gs>
            </a:gsLst>
            <a:lin ang="2700000" scaled="1"/>
          </a:gradFill>
          <a:ln>
            <a:noFill/>
          </a:ln>
        </p:spPr>
        <p:txBody>
          <a:bodyPr/>
          <a:lstStyle/>
          <a:p>
            <a:pPr>
              <a:lnSpc>
                <a:spcPct val="120000"/>
              </a:lnSpc>
            </a:pPr>
            <a:endParaRPr lang="zh-CN" altLang="en-US"/>
          </a:p>
        </p:txBody>
      </p:sp>
      <p:sp>
        <p:nvSpPr>
          <p:cNvPr id="24" name="矩形: 圆角 23"/>
          <p:cNvSpPr/>
          <p:nvPr/>
        </p:nvSpPr>
        <p:spPr>
          <a:xfrm>
            <a:off x="1163638" y="5334000"/>
            <a:ext cx="584200" cy="62970"/>
          </a:xfrm>
          <a:prstGeom prst="roundRect">
            <a:avLst>
              <a:gd name="adj" fmla="val 50000"/>
            </a:avLst>
          </a:prstGeom>
          <a:gradFill>
            <a:gsLst>
              <a:gs pos="98000">
                <a:srgbClr val="00B0F0"/>
              </a:gs>
              <a:gs pos="0">
                <a:srgbClr val="008AD3"/>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5" name="矩形: 圆角 24"/>
          <p:cNvSpPr/>
          <p:nvPr/>
        </p:nvSpPr>
        <p:spPr>
          <a:xfrm>
            <a:off x="10425113" y="5334000"/>
            <a:ext cx="584200" cy="62970"/>
          </a:xfrm>
          <a:prstGeom prst="roundRect">
            <a:avLst>
              <a:gd name="adj" fmla="val 50000"/>
            </a:avLst>
          </a:prstGeom>
          <a:gradFill>
            <a:gsLst>
              <a:gs pos="98000">
                <a:srgbClr val="00B0F0"/>
              </a:gs>
              <a:gs pos="0">
                <a:srgbClr val="008AD3"/>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081694" y="310251"/>
            <a:ext cx="1415772" cy="497957"/>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研究意义</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3" name="椭圆 12"/>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nvGrpSpPr>
          <p:cNvPr id="23" name="组合 22"/>
          <p:cNvGrpSpPr/>
          <p:nvPr/>
        </p:nvGrpSpPr>
        <p:grpSpPr>
          <a:xfrm>
            <a:off x="1163638" y="4709711"/>
            <a:ext cx="1494270" cy="427160"/>
            <a:chOff x="2728894" y="2148570"/>
            <a:chExt cx="1494270" cy="427160"/>
          </a:xfrm>
        </p:grpSpPr>
        <p:sp>
          <p:nvSpPr>
            <p:cNvPr id="17" name="梯形 16"/>
            <p:cNvSpPr/>
            <p:nvPr/>
          </p:nvSpPr>
          <p:spPr>
            <a:xfrm>
              <a:off x="2810614" y="2243069"/>
              <a:ext cx="1330498" cy="332661"/>
            </a:xfrm>
            <a:prstGeom prst="trapezoid">
              <a:avLst>
                <a:gd name="adj" fmla="val 50000"/>
              </a:avLst>
            </a:prstGeom>
            <a:gradFill flip="none" rotWithShape="1">
              <a:gsLst>
                <a:gs pos="67300">
                  <a:srgbClr val="00A4E7">
                    <a:alpha val="12000"/>
                  </a:srgbClr>
                </a:gs>
                <a:gs pos="0">
                  <a:srgbClr val="00B0F0">
                    <a:alpha val="38000"/>
                  </a:srgbClr>
                </a:gs>
                <a:gs pos="100000">
                  <a:srgbClr val="008AD3">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 name="梯形 1"/>
            <p:cNvSpPr/>
            <p:nvPr/>
          </p:nvSpPr>
          <p:spPr>
            <a:xfrm>
              <a:off x="2728894" y="2148570"/>
              <a:ext cx="1494270" cy="373607"/>
            </a:xfrm>
            <a:prstGeom prst="trapezoid">
              <a:avLst>
                <a:gd name="adj" fmla="val 50000"/>
              </a:avLst>
            </a:prstGeom>
            <a:gradFill flip="none" rotWithShape="1">
              <a:gsLst>
                <a:gs pos="67300">
                  <a:srgbClr val="00A4E7">
                    <a:alpha val="12000"/>
                  </a:srgbClr>
                </a:gs>
                <a:gs pos="100000">
                  <a:srgbClr val="00B0F0">
                    <a:alpha val="0"/>
                  </a:srgbClr>
                </a:gs>
                <a:gs pos="0">
                  <a:srgbClr val="008AD3">
                    <a:alpha val="59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grpSp>
        <p:nvGrpSpPr>
          <p:cNvPr id="21" name="组合 20"/>
          <p:cNvGrpSpPr/>
          <p:nvPr/>
        </p:nvGrpSpPr>
        <p:grpSpPr>
          <a:xfrm>
            <a:off x="7441480" y="4736488"/>
            <a:ext cx="1494270" cy="427160"/>
            <a:chOff x="6225352" y="2148570"/>
            <a:chExt cx="1494270" cy="427160"/>
          </a:xfrm>
        </p:grpSpPr>
        <p:sp>
          <p:nvSpPr>
            <p:cNvPr id="19" name="梯形 18"/>
            <p:cNvSpPr/>
            <p:nvPr/>
          </p:nvSpPr>
          <p:spPr>
            <a:xfrm>
              <a:off x="6307071" y="2243069"/>
              <a:ext cx="1330498" cy="332661"/>
            </a:xfrm>
            <a:prstGeom prst="trapezoid">
              <a:avLst>
                <a:gd name="adj" fmla="val 50000"/>
              </a:avLst>
            </a:prstGeom>
            <a:gradFill flip="none" rotWithShape="1">
              <a:gsLst>
                <a:gs pos="67300">
                  <a:srgbClr val="00A4E7">
                    <a:alpha val="12000"/>
                  </a:srgbClr>
                </a:gs>
                <a:gs pos="0">
                  <a:srgbClr val="00B0F0">
                    <a:alpha val="38000"/>
                  </a:srgbClr>
                </a:gs>
                <a:gs pos="100000">
                  <a:srgbClr val="008AD3">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5" name="梯形 14"/>
            <p:cNvSpPr/>
            <p:nvPr/>
          </p:nvSpPr>
          <p:spPr>
            <a:xfrm>
              <a:off x="6225352" y="2148570"/>
              <a:ext cx="1494270" cy="373607"/>
            </a:xfrm>
            <a:prstGeom prst="trapezoid">
              <a:avLst>
                <a:gd name="adj" fmla="val 50000"/>
              </a:avLst>
            </a:prstGeom>
            <a:gradFill flip="none" rotWithShape="1">
              <a:gsLst>
                <a:gs pos="67300">
                  <a:srgbClr val="00A4E7">
                    <a:alpha val="12000"/>
                  </a:srgbClr>
                </a:gs>
                <a:gs pos="100000">
                  <a:srgbClr val="00B0F0">
                    <a:alpha val="0"/>
                  </a:srgbClr>
                </a:gs>
                <a:gs pos="0">
                  <a:srgbClr val="008AD3">
                    <a:alpha val="59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grpSp>
        <p:nvGrpSpPr>
          <p:cNvPr id="5" name="组合 4"/>
          <p:cNvGrpSpPr/>
          <p:nvPr/>
        </p:nvGrpSpPr>
        <p:grpSpPr>
          <a:xfrm>
            <a:off x="9534093" y="4736488"/>
            <a:ext cx="1494270" cy="427160"/>
            <a:chOff x="7973580" y="2148570"/>
            <a:chExt cx="1494270" cy="427160"/>
          </a:xfrm>
        </p:grpSpPr>
        <p:sp>
          <p:nvSpPr>
            <p:cNvPr id="20" name="梯形 19"/>
            <p:cNvSpPr/>
            <p:nvPr/>
          </p:nvSpPr>
          <p:spPr>
            <a:xfrm>
              <a:off x="8055299" y="2243069"/>
              <a:ext cx="1330498" cy="332661"/>
            </a:xfrm>
            <a:prstGeom prst="trapezoid">
              <a:avLst>
                <a:gd name="adj" fmla="val 50000"/>
              </a:avLst>
            </a:prstGeom>
            <a:gradFill flip="none" rotWithShape="1">
              <a:gsLst>
                <a:gs pos="67300">
                  <a:srgbClr val="00A4E7">
                    <a:alpha val="12000"/>
                  </a:srgbClr>
                </a:gs>
                <a:gs pos="0">
                  <a:srgbClr val="00B0F0">
                    <a:alpha val="38000"/>
                  </a:srgbClr>
                </a:gs>
                <a:gs pos="100000">
                  <a:srgbClr val="008AD3">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6" name="梯形 15"/>
            <p:cNvSpPr/>
            <p:nvPr/>
          </p:nvSpPr>
          <p:spPr>
            <a:xfrm>
              <a:off x="7973580" y="2148570"/>
              <a:ext cx="1494270" cy="373607"/>
            </a:xfrm>
            <a:prstGeom prst="trapezoid">
              <a:avLst>
                <a:gd name="adj" fmla="val 50000"/>
              </a:avLst>
            </a:prstGeom>
            <a:gradFill flip="none" rotWithShape="1">
              <a:gsLst>
                <a:gs pos="67300">
                  <a:srgbClr val="00A4E7">
                    <a:alpha val="12000"/>
                  </a:srgbClr>
                </a:gs>
                <a:gs pos="100000">
                  <a:srgbClr val="00B0F0">
                    <a:alpha val="0"/>
                  </a:srgbClr>
                </a:gs>
                <a:gs pos="0">
                  <a:srgbClr val="008AD3">
                    <a:alpha val="59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grpSp>
        <p:nvGrpSpPr>
          <p:cNvPr id="27" name="组合 26"/>
          <p:cNvGrpSpPr/>
          <p:nvPr/>
        </p:nvGrpSpPr>
        <p:grpSpPr>
          <a:xfrm>
            <a:off x="3256252" y="4736488"/>
            <a:ext cx="1494270" cy="427160"/>
            <a:chOff x="6225352" y="2148570"/>
            <a:chExt cx="1494270" cy="427160"/>
          </a:xfrm>
        </p:grpSpPr>
        <p:sp>
          <p:nvSpPr>
            <p:cNvPr id="28" name="梯形 27"/>
            <p:cNvSpPr/>
            <p:nvPr/>
          </p:nvSpPr>
          <p:spPr>
            <a:xfrm>
              <a:off x="6307071" y="2243069"/>
              <a:ext cx="1330498" cy="332661"/>
            </a:xfrm>
            <a:prstGeom prst="trapezoid">
              <a:avLst>
                <a:gd name="adj" fmla="val 50000"/>
              </a:avLst>
            </a:prstGeom>
            <a:gradFill flip="none" rotWithShape="1">
              <a:gsLst>
                <a:gs pos="67300">
                  <a:srgbClr val="00A4E7">
                    <a:alpha val="12000"/>
                  </a:srgbClr>
                </a:gs>
                <a:gs pos="0">
                  <a:srgbClr val="00B0F0">
                    <a:alpha val="38000"/>
                  </a:srgbClr>
                </a:gs>
                <a:gs pos="100000">
                  <a:srgbClr val="008AD3">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9" name="梯形 28"/>
            <p:cNvSpPr/>
            <p:nvPr/>
          </p:nvSpPr>
          <p:spPr>
            <a:xfrm>
              <a:off x="6225352" y="2148570"/>
              <a:ext cx="1494270" cy="373607"/>
            </a:xfrm>
            <a:prstGeom prst="trapezoid">
              <a:avLst>
                <a:gd name="adj" fmla="val 50000"/>
              </a:avLst>
            </a:prstGeom>
            <a:gradFill flip="none" rotWithShape="1">
              <a:gsLst>
                <a:gs pos="67300">
                  <a:srgbClr val="00A4E7">
                    <a:alpha val="12000"/>
                  </a:srgbClr>
                </a:gs>
                <a:gs pos="100000">
                  <a:srgbClr val="00B0F0">
                    <a:alpha val="0"/>
                  </a:srgbClr>
                </a:gs>
                <a:gs pos="0">
                  <a:srgbClr val="008AD3">
                    <a:alpha val="59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grpSp>
        <p:nvGrpSpPr>
          <p:cNvPr id="36" name="组合 35"/>
          <p:cNvGrpSpPr/>
          <p:nvPr/>
        </p:nvGrpSpPr>
        <p:grpSpPr>
          <a:xfrm>
            <a:off x="5348866" y="4736488"/>
            <a:ext cx="1494270" cy="427160"/>
            <a:chOff x="6225352" y="2148570"/>
            <a:chExt cx="1494270" cy="427160"/>
          </a:xfrm>
        </p:grpSpPr>
        <p:sp>
          <p:nvSpPr>
            <p:cNvPr id="37" name="梯形 36"/>
            <p:cNvSpPr/>
            <p:nvPr/>
          </p:nvSpPr>
          <p:spPr>
            <a:xfrm>
              <a:off x="6307071" y="2243069"/>
              <a:ext cx="1330498" cy="332661"/>
            </a:xfrm>
            <a:prstGeom prst="trapezoid">
              <a:avLst>
                <a:gd name="adj" fmla="val 50000"/>
              </a:avLst>
            </a:prstGeom>
            <a:gradFill flip="none" rotWithShape="1">
              <a:gsLst>
                <a:gs pos="67300">
                  <a:srgbClr val="00A4E7">
                    <a:alpha val="12000"/>
                  </a:srgbClr>
                </a:gs>
                <a:gs pos="0">
                  <a:srgbClr val="00B0F0">
                    <a:alpha val="38000"/>
                  </a:srgbClr>
                </a:gs>
                <a:gs pos="100000">
                  <a:srgbClr val="008AD3">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8" name="梯形 37"/>
            <p:cNvSpPr/>
            <p:nvPr/>
          </p:nvSpPr>
          <p:spPr>
            <a:xfrm>
              <a:off x="6225352" y="2148570"/>
              <a:ext cx="1494270" cy="373607"/>
            </a:xfrm>
            <a:prstGeom prst="trapezoid">
              <a:avLst>
                <a:gd name="adj" fmla="val 50000"/>
              </a:avLst>
            </a:prstGeom>
            <a:gradFill flip="none" rotWithShape="1">
              <a:gsLst>
                <a:gs pos="67300">
                  <a:srgbClr val="00A4E7">
                    <a:alpha val="12000"/>
                  </a:srgbClr>
                </a:gs>
                <a:gs pos="100000">
                  <a:srgbClr val="00B0F0">
                    <a:alpha val="0"/>
                  </a:srgbClr>
                </a:gs>
                <a:gs pos="0">
                  <a:srgbClr val="008AD3">
                    <a:alpha val="59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sp>
        <p:nvSpPr>
          <p:cNvPr id="39" name="文本框 38"/>
          <p:cNvSpPr txBox="1"/>
          <p:nvPr/>
        </p:nvSpPr>
        <p:spPr>
          <a:xfrm>
            <a:off x="1498606" y="4003593"/>
            <a:ext cx="800219" cy="712567"/>
          </a:xfrm>
          <a:prstGeom prst="rect">
            <a:avLst/>
          </a:prstGeom>
          <a:noFill/>
        </p:spPr>
        <p:txBody>
          <a:bodyPr wrap="none" rtlCol="0">
            <a:spAutoFit/>
          </a:bodyPr>
          <a:lstStyle/>
          <a:p>
            <a:pPr>
              <a:lnSpc>
                <a:spcPct val="120000"/>
              </a:lnSpc>
            </a:pPr>
            <a:r>
              <a:rPr lang="en-US" altLang="zh-CN" sz="3600" dirty="0">
                <a:gradFill>
                  <a:gsLst>
                    <a:gs pos="15000">
                      <a:srgbClr val="00B0F0">
                        <a:alpha val="0"/>
                      </a:srgbClr>
                    </a:gs>
                    <a:gs pos="100000">
                      <a:srgbClr val="008AD3"/>
                    </a:gs>
                  </a:gsLst>
                  <a:lin ang="16200000" scaled="1"/>
                </a:gradFill>
                <a:latin typeface="Arial Black" panose="020B0A04020102020204" pitchFamily="34" charset="0"/>
              </a:rPr>
              <a:t>01</a:t>
            </a:r>
            <a:endParaRPr lang="zh-CN" altLang="en-US" sz="3600" dirty="0">
              <a:gradFill>
                <a:gsLst>
                  <a:gs pos="15000">
                    <a:srgbClr val="00B0F0">
                      <a:alpha val="0"/>
                    </a:srgbClr>
                  </a:gs>
                  <a:gs pos="100000">
                    <a:srgbClr val="008AD3"/>
                  </a:gs>
                </a:gsLst>
                <a:lin ang="16200000" scaled="1"/>
              </a:gradFill>
              <a:latin typeface="Arial Black" panose="020B0A04020102020204" pitchFamily="34" charset="0"/>
            </a:endParaRPr>
          </a:p>
        </p:txBody>
      </p:sp>
      <p:sp>
        <p:nvSpPr>
          <p:cNvPr id="40" name="文本框 39"/>
          <p:cNvSpPr txBox="1"/>
          <p:nvPr/>
        </p:nvSpPr>
        <p:spPr>
          <a:xfrm>
            <a:off x="3603277" y="4003593"/>
            <a:ext cx="800219" cy="712567"/>
          </a:xfrm>
          <a:prstGeom prst="rect">
            <a:avLst/>
          </a:prstGeom>
          <a:noFill/>
        </p:spPr>
        <p:txBody>
          <a:bodyPr wrap="none" rtlCol="0">
            <a:spAutoFit/>
          </a:bodyPr>
          <a:lstStyle/>
          <a:p>
            <a:pPr>
              <a:lnSpc>
                <a:spcPct val="120000"/>
              </a:lnSpc>
            </a:pPr>
            <a:r>
              <a:rPr lang="en-US" altLang="zh-CN" sz="3600" dirty="0">
                <a:gradFill>
                  <a:gsLst>
                    <a:gs pos="15000">
                      <a:srgbClr val="00B0F0">
                        <a:alpha val="0"/>
                      </a:srgbClr>
                    </a:gs>
                    <a:gs pos="100000">
                      <a:srgbClr val="008AD3"/>
                    </a:gs>
                  </a:gsLst>
                  <a:lin ang="16200000" scaled="1"/>
                </a:gradFill>
                <a:latin typeface="Arial Black" panose="020B0A04020102020204" pitchFamily="34" charset="0"/>
              </a:rPr>
              <a:t>02</a:t>
            </a:r>
            <a:endParaRPr lang="zh-CN" altLang="en-US" sz="3600" dirty="0">
              <a:gradFill>
                <a:gsLst>
                  <a:gs pos="15000">
                    <a:srgbClr val="00B0F0">
                      <a:alpha val="0"/>
                    </a:srgbClr>
                  </a:gs>
                  <a:gs pos="100000">
                    <a:srgbClr val="008AD3"/>
                  </a:gs>
                </a:gsLst>
                <a:lin ang="16200000" scaled="1"/>
              </a:gradFill>
              <a:latin typeface="Arial Black" panose="020B0A04020102020204" pitchFamily="34" charset="0"/>
            </a:endParaRPr>
          </a:p>
        </p:txBody>
      </p:sp>
      <p:sp>
        <p:nvSpPr>
          <p:cNvPr id="41" name="文本框 40"/>
          <p:cNvSpPr txBox="1"/>
          <p:nvPr/>
        </p:nvSpPr>
        <p:spPr>
          <a:xfrm>
            <a:off x="5691316" y="4003593"/>
            <a:ext cx="800219" cy="712567"/>
          </a:xfrm>
          <a:prstGeom prst="rect">
            <a:avLst/>
          </a:prstGeom>
          <a:noFill/>
        </p:spPr>
        <p:txBody>
          <a:bodyPr wrap="none" rtlCol="0">
            <a:spAutoFit/>
          </a:bodyPr>
          <a:lstStyle/>
          <a:p>
            <a:pPr>
              <a:lnSpc>
                <a:spcPct val="120000"/>
              </a:lnSpc>
            </a:pPr>
            <a:r>
              <a:rPr lang="en-US" altLang="zh-CN" sz="3600" dirty="0">
                <a:gradFill>
                  <a:gsLst>
                    <a:gs pos="15000">
                      <a:srgbClr val="00B0F0">
                        <a:alpha val="0"/>
                      </a:srgbClr>
                    </a:gs>
                    <a:gs pos="100000">
                      <a:srgbClr val="008AD3"/>
                    </a:gs>
                  </a:gsLst>
                  <a:lin ang="16200000" scaled="1"/>
                </a:gradFill>
                <a:latin typeface="Arial Black" panose="020B0A04020102020204" pitchFamily="34" charset="0"/>
              </a:rPr>
              <a:t>03</a:t>
            </a:r>
            <a:endParaRPr lang="zh-CN" altLang="en-US" sz="3600" dirty="0">
              <a:gradFill>
                <a:gsLst>
                  <a:gs pos="15000">
                    <a:srgbClr val="00B0F0">
                      <a:alpha val="0"/>
                    </a:srgbClr>
                  </a:gs>
                  <a:gs pos="100000">
                    <a:srgbClr val="008AD3"/>
                  </a:gs>
                </a:gsLst>
                <a:lin ang="16200000" scaled="1"/>
              </a:gradFill>
              <a:latin typeface="Arial Black" panose="020B0A04020102020204" pitchFamily="34" charset="0"/>
            </a:endParaRPr>
          </a:p>
        </p:txBody>
      </p:sp>
      <p:sp>
        <p:nvSpPr>
          <p:cNvPr id="42" name="文本框 41"/>
          <p:cNvSpPr txBox="1"/>
          <p:nvPr/>
        </p:nvSpPr>
        <p:spPr>
          <a:xfrm>
            <a:off x="7788338" y="4003593"/>
            <a:ext cx="800219" cy="712567"/>
          </a:xfrm>
          <a:prstGeom prst="rect">
            <a:avLst/>
          </a:prstGeom>
          <a:noFill/>
        </p:spPr>
        <p:txBody>
          <a:bodyPr wrap="none" rtlCol="0">
            <a:spAutoFit/>
          </a:bodyPr>
          <a:lstStyle/>
          <a:p>
            <a:pPr>
              <a:lnSpc>
                <a:spcPct val="120000"/>
              </a:lnSpc>
            </a:pPr>
            <a:r>
              <a:rPr lang="en-US" altLang="zh-CN" sz="3600" dirty="0">
                <a:gradFill>
                  <a:gsLst>
                    <a:gs pos="15000">
                      <a:srgbClr val="00B0F0">
                        <a:alpha val="0"/>
                      </a:srgbClr>
                    </a:gs>
                    <a:gs pos="100000">
                      <a:srgbClr val="008AD3"/>
                    </a:gs>
                  </a:gsLst>
                  <a:lin ang="16200000" scaled="1"/>
                </a:gradFill>
                <a:latin typeface="Arial Black" panose="020B0A04020102020204" pitchFamily="34" charset="0"/>
              </a:rPr>
              <a:t>04</a:t>
            </a:r>
            <a:endParaRPr lang="zh-CN" altLang="en-US" sz="3600" dirty="0">
              <a:gradFill>
                <a:gsLst>
                  <a:gs pos="15000">
                    <a:srgbClr val="00B0F0">
                      <a:alpha val="0"/>
                    </a:srgbClr>
                  </a:gs>
                  <a:gs pos="100000">
                    <a:srgbClr val="008AD3"/>
                  </a:gs>
                </a:gsLst>
                <a:lin ang="16200000" scaled="1"/>
              </a:gradFill>
              <a:latin typeface="Arial Black" panose="020B0A04020102020204" pitchFamily="34" charset="0"/>
            </a:endParaRPr>
          </a:p>
        </p:txBody>
      </p:sp>
      <p:sp>
        <p:nvSpPr>
          <p:cNvPr id="43" name="文本框 42"/>
          <p:cNvSpPr txBox="1"/>
          <p:nvPr/>
        </p:nvSpPr>
        <p:spPr>
          <a:xfrm>
            <a:off x="9880951" y="4003593"/>
            <a:ext cx="800219" cy="712567"/>
          </a:xfrm>
          <a:prstGeom prst="rect">
            <a:avLst/>
          </a:prstGeom>
          <a:noFill/>
        </p:spPr>
        <p:txBody>
          <a:bodyPr wrap="none" rtlCol="0">
            <a:spAutoFit/>
          </a:bodyPr>
          <a:lstStyle/>
          <a:p>
            <a:pPr>
              <a:lnSpc>
                <a:spcPct val="120000"/>
              </a:lnSpc>
            </a:pPr>
            <a:r>
              <a:rPr lang="en-US" altLang="zh-CN" sz="3600" dirty="0">
                <a:gradFill>
                  <a:gsLst>
                    <a:gs pos="15000">
                      <a:srgbClr val="00B0F0">
                        <a:alpha val="0"/>
                      </a:srgbClr>
                    </a:gs>
                    <a:gs pos="100000">
                      <a:srgbClr val="008AD3"/>
                    </a:gs>
                  </a:gsLst>
                  <a:lin ang="16200000" scaled="1"/>
                </a:gradFill>
                <a:latin typeface="Arial Black" panose="020B0A04020102020204" pitchFamily="34" charset="0"/>
              </a:rPr>
              <a:t>05</a:t>
            </a:r>
            <a:endParaRPr lang="zh-CN" altLang="en-US" sz="3600" dirty="0">
              <a:gradFill>
                <a:gsLst>
                  <a:gs pos="15000">
                    <a:srgbClr val="00B0F0">
                      <a:alpha val="0"/>
                    </a:srgbClr>
                  </a:gs>
                  <a:gs pos="100000">
                    <a:srgbClr val="008AD3"/>
                  </a:gs>
                </a:gsLst>
                <a:lin ang="16200000" scaled="1"/>
              </a:gradFill>
              <a:latin typeface="Arial Black" panose="020B0A04020102020204" pitchFamily="34" charset="0"/>
            </a:endParaRPr>
          </a:p>
        </p:txBody>
      </p:sp>
      <p:grpSp>
        <p:nvGrpSpPr>
          <p:cNvPr id="47" name="组合 46"/>
          <p:cNvGrpSpPr/>
          <p:nvPr/>
        </p:nvGrpSpPr>
        <p:grpSpPr>
          <a:xfrm>
            <a:off x="2778968" y="4355333"/>
            <a:ext cx="327534" cy="310862"/>
            <a:chOff x="2836265" y="3677733"/>
            <a:chExt cx="327534" cy="310862"/>
          </a:xfrm>
        </p:grpSpPr>
        <p:sp>
          <p:nvSpPr>
            <p:cNvPr id="45" name="箭头: V 形 44"/>
            <p:cNvSpPr/>
            <p:nvPr/>
          </p:nvSpPr>
          <p:spPr>
            <a:xfrm>
              <a:off x="2917031" y="3677733"/>
              <a:ext cx="246768" cy="310862"/>
            </a:xfrm>
            <a:prstGeom prst="chevron">
              <a:avLst>
                <a:gd name="adj" fmla="val 55823"/>
              </a:avLst>
            </a:prstGeom>
            <a:gradFill>
              <a:gsLst>
                <a:gs pos="0">
                  <a:srgbClr val="00B0F0">
                    <a:alpha val="43000"/>
                  </a:srgbClr>
                </a:gs>
                <a:gs pos="100000">
                  <a:srgbClr val="008AD3">
                    <a:alpha val="43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endParaRPr>
            </a:p>
          </p:txBody>
        </p:sp>
        <p:sp>
          <p:nvSpPr>
            <p:cNvPr id="46" name="箭头: V 形 45"/>
            <p:cNvSpPr/>
            <p:nvPr/>
          </p:nvSpPr>
          <p:spPr>
            <a:xfrm>
              <a:off x="2836265" y="3731420"/>
              <a:ext cx="161532" cy="203488"/>
            </a:xfrm>
            <a:prstGeom prst="chevron">
              <a:avLst>
                <a:gd name="adj" fmla="val 55823"/>
              </a:avLst>
            </a:prstGeom>
            <a:gradFill>
              <a:gsLst>
                <a:gs pos="0">
                  <a:srgbClr val="00B0F0">
                    <a:alpha val="43000"/>
                  </a:srgbClr>
                </a:gs>
                <a:gs pos="100000">
                  <a:srgbClr val="008AD3">
                    <a:alpha val="43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endParaRPr>
            </a:p>
          </p:txBody>
        </p:sp>
      </p:grpSp>
      <p:grpSp>
        <p:nvGrpSpPr>
          <p:cNvPr id="48" name="组合 47"/>
          <p:cNvGrpSpPr/>
          <p:nvPr/>
        </p:nvGrpSpPr>
        <p:grpSpPr>
          <a:xfrm>
            <a:off x="4891181" y="4355333"/>
            <a:ext cx="327534" cy="310862"/>
            <a:chOff x="2836265" y="3677733"/>
            <a:chExt cx="327534" cy="310862"/>
          </a:xfrm>
        </p:grpSpPr>
        <p:sp>
          <p:nvSpPr>
            <p:cNvPr id="49" name="箭头: V 形 48"/>
            <p:cNvSpPr/>
            <p:nvPr/>
          </p:nvSpPr>
          <p:spPr>
            <a:xfrm>
              <a:off x="2917031" y="3677733"/>
              <a:ext cx="246768" cy="310862"/>
            </a:xfrm>
            <a:prstGeom prst="chevron">
              <a:avLst>
                <a:gd name="adj" fmla="val 55823"/>
              </a:avLst>
            </a:prstGeom>
            <a:gradFill>
              <a:gsLst>
                <a:gs pos="0">
                  <a:srgbClr val="00B0F0">
                    <a:alpha val="43000"/>
                  </a:srgbClr>
                </a:gs>
                <a:gs pos="100000">
                  <a:srgbClr val="008AD3">
                    <a:alpha val="43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endParaRPr>
            </a:p>
          </p:txBody>
        </p:sp>
        <p:sp>
          <p:nvSpPr>
            <p:cNvPr id="50" name="箭头: V 形 49"/>
            <p:cNvSpPr/>
            <p:nvPr/>
          </p:nvSpPr>
          <p:spPr>
            <a:xfrm>
              <a:off x="2836265" y="3731420"/>
              <a:ext cx="161532" cy="203488"/>
            </a:xfrm>
            <a:prstGeom prst="chevron">
              <a:avLst>
                <a:gd name="adj" fmla="val 55823"/>
              </a:avLst>
            </a:prstGeom>
            <a:gradFill>
              <a:gsLst>
                <a:gs pos="0">
                  <a:srgbClr val="00B0F0">
                    <a:alpha val="43000"/>
                  </a:srgbClr>
                </a:gs>
                <a:gs pos="100000">
                  <a:srgbClr val="008AD3">
                    <a:alpha val="43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endParaRPr>
            </a:p>
          </p:txBody>
        </p:sp>
      </p:grpSp>
      <p:grpSp>
        <p:nvGrpSpPr>
          <p:cNvPr id="51" name="组合 50"/>
          <p:cNvGrpSpPr/>
          <p:nvPr/>
        </p:nvGrpSpPr>
        <p:grpSpPr>
          <a:xfrm>
            <a:off x="6989018" y="4355333"/>
            <a:ext cx="327534" cy="310862"/>
            <a:chOff x="2836265" y="3677733"/>
            <a:chExt cx="327534" cy="310862"/>
          </a:xfrm>
        </p:grpSpPr>
        <p:sp>
          <p:nvSpPr>
            <p:cNvPr id="52" name="箭头: V 形 51"/>
            <p:cNvSpPr/>
            <p:nvPr/>
          </p:nvSpPr>
          <p:spPr>
            <a:xfrm>
              <a:off x="2917031" y="3677733"/>
              <a:ext cx="246768" cy="310862"/>
            </a:xfrm>
            <a:prstGeom prst="chevron">
              <a:avLst>
                <a:gd name="adj" fmla="val 55823"/>
              </a:avLst>
            </a:prstGeom>
            <a:gradFill>
              <a:gsLst>
                <a:gs pos="0">
                  <a:srgbClr val="00B0F0">
                    <a:alpha val="43000"/>
                  </a:srgbClr>
                </a:gs>
                <a:gs pos="100000">
                  <a:srgbClr val="008AD3">
                    <a:alpha val="43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endParaRPr>
            </a:p>
          </p:txBody>
        </p:sp>
        <p:sp>
          <p:nvSpPr>
            <p:cNvPr id="53" name="箭头: V 形 52"/>
            <p:cNvSpPr/>
            <p:nvPr/>
          </p:nvSpPr>
          <p:spPr>
            <a:xfrm>
              <a:off x="2836265" y="3731420"/>
              <a:ext cx="161532" cy="203488"/>
            </a:xfrm>
            <a:prstGeom prst="chevron">
              <a:avLst>
                <a:gd name="adj" fmla="val 55823"/>
              </a:avLst>
            </a:prstGeom>
            <a:gradFill>
              <a:gsLst>
                <a:gs pos="0">
                  <a:srgbClr val="00B0F0">
                    <a:alpha val="43000"/>
                  </a:srgbClr>
                </a:gs>
                <a:gs pos="100000">
                  <a:srgbClr val="008AD3">
                    <a:alpha val="43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endParaRPr>
            </a:p>
          </p:txBody>
        </p:sp>
      </p:grpSp>
      <p:grpSp>
        <p:nvGrpSpPr>
          <p:cNvPr id="54" name="组合 53"/>
          <p:cNvGrpSpPr/>
          <p:nvPr/>
        </p:nvGrpSpPr>
        <p:grpSpPr>
          <a:xfrm>
            <a:off x="9070987" y="4355333"/>
            <a:ext cx="327534" cy="310862"/>
            <a:chOff x="2836265" y="3677733"/>
            <a:chExt cx="327534" cy="310862"/>
          </a:xfrm>
        </p:grpSpPr>
        <p:sp>
          <p:nvSpPr>
            <p:cNvPr id="55" name="箭头: V 形 54"/>
            <p:cNvSpPr/>
            <p:nvPr/>
          </p:nvSpPr>
          <p:spPr>
            <a:xfrm>
              <a:off x="2917031" y="3677733"/>
              <a:ext cx="246768" cy="310862"/>
            </a:xfrm>
            <a:prstGeom prst="chevron">
              <a:avLst>
                <a:gd name="adj" fmla="val 55823"/>
              </a:avLst>
            </a:prstGeom>
            <a:gradFill>
              <a:gsLst>
                <a:gs pos="0">
                  <a:srgbClr val="00B0F0">
                    <a:alpha val="43000"/>
                  </a:srgbClr>
                </a:gs>
                <a:gs pos="100000">
                  <a:srgbClr val="008AD3">
                    <a:alpha val="43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endParaRPr>
            </a:p>
          </p:txBody>
        </p:sp>
        <p:sp>
          <p:nvSpPr>
            <p:cNvPr id="56" name="箭头: V 形 55"/>
            <p:cNvSpPr/>
            <p:nvPr/>
          </p:nvSpPr>
          <p:spPr>
            <a:xfrm>
              <a:off x="2836265" y="3731420"/>
              <a:ext cx="161532" cy="203488"/>
            </a:xfrm>
            <a:prstGeom prst="chevron">
              <a:avLst>
                <a:gd name="adj" fmla="val 55823"/>
              </a:avLst>
            </a:prstGeom>
            <a:gradFill>
              <a:gsLst>
                <a:gs pos="0">
                  <a:srgbClr val="00B0F0">
                    <a:alpha val="43000"/>
                  </a:srgbClr>
                </a:gs>
                <a:gs pos="100000">
                  <a:srgbClr val="008AD3">
                    <a:alpha val="43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endParaRPr>
            </a:p>
          </p:txBody>
        </p:sp>
      </p:grpSp>
      <p:sp>
        <p:nvSpPr>
          <p:cNvPr id="90" name="矩形 89"/>
          <p:cNvSpPr/>
          <p:nvPr/>
        </p:nvSpPr>
        <p:spPr>
          <a:xfrm>
            <a:off x="1067277" y="1694352"/>
            <a:ext cx="10048296" cy="524952"/>
          </a:xfrm>
          <a:prstGeom prst="rect">
            <a:avLst/>
          </a:prstGeom>
        </p:spPr>
        <p:txBody>
          <a:bodyPr wrap="square">
            <a:spAutoFit/>
          </a:bodyPr>
          <a:lstStyle/>
          <a:p>
            <a:pPr algn="just">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最重要的是答辩者的准备。要保证论文答辩的质量和效果，关键在答辩者一边。论文作者要顺利通过答辩，在提交了论文之后，不要有松一口气的思想，而应抓紧时间积极准备论文答辩。那么，答辩者在答辩之前应该从哪些方面去准备呢？</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91" name="矩形 90"/>
          <p:cNvSpPr/>
          <p:nvPr/>
        </p:nvSpPr>
        <p:spPr>
          <a:xfrm>
            <a:off x="1067277" y="1312386"/>
            <a:ext cx="1210588" cy="362792"/>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研究的意义</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92" name="矩形 91"/>
          <p:cNvSpPr/>
          <p:nvPr/>
        </p:nvSpPr>
        <p:spPr>
          <a:xfrm>
            <a:off x="1071852" y="3283073"/>
            <a:ext cx="1620957" cy="362792"/>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在此输入文本框</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97" name="矩形 96"/>
          <p:cNvSpPr/>
          <p:nvPr/>
        </p:nvSpPr>
        <p:spPr>
          <a:xfrm>
            <a:off x="1465936" y="4602748"/>
            <a:ext cx="877163" cy="396583"/>
          </a:xfrm>
          <a:prstGeom prst="rect">
            <a:avLst/>
          </a:prstGeom>
        </p:spPr>
        <p:txBody>
          <a:bodyPr wrap="none">
            <a:spAutoFit/>
          </a:bodyPr>
          <a:lstStyle/>
          <a:p>
            <a:pPr>
              <a:lnSpc>
                <a:spcPct val="120000"/>
              </a:lnSpc>
            </a:pPr>
            <a:r>
              <a:rPr lang="zh-CN" altLang="en-US" b="1" dirty="0">
                <a:gradFill>
                  <a:gsLst>
                    <a:gs pos="9000">
                      <a:srgbClr val="AEDFF1"/>
                    </a:gs>
                    <a:gs pos="100000">
                      <a:srgbClr val="00B0F0"/>
                    </a:gs>
                  </a:gsLst>
                  <a:lin ang="16200000" scaled="1"/>
                </a:gradFill>
                <a:latin typeface="微软雅黑" panose="020B0503020204020204" pitchFamily="34" charset="-122"/>
                <a:ea typeface="微软雅黑" panose="020B0503020204020204" pitchFamily="34" charset="-122"/>
              </a:rPr>
              <a:t>观察法</a:t>
            </a:r>
            <a:endParaRPr lang="zh-CN" altLang="en-US" b="1" dirty="0">
              <a:gradFill>
                <a:gsLst>
                  <a:gs pos="9000">
                    <a:srgbClr val="AEDFF1"/>
                  </a:gs>
                  <a:gs pos="100000">
                    <a:srgbClr val="00B0F0"/>
                  </a:gs>
                </a:gsLst>
                <a:lin ang="16200000" scaled="1"/>
              </a:gradFill>
              <a:latin typeface="微软雅黑" panose="020B0503020204020204" pitchFamily="34" charset="-122"/>
              <a:ea typeface="微软雅黑" panose="020B0503020204020204" pitchFamily="34" charset="-122"/>
            </a:endParaRPr>
          </a:p>
        </p:txBody>
      </p:sp>
      <p:sp>
        <p:nvSpPr>
          <p:cNvPr id="98" name="矩形 97"/>
          <p:cNvSpPr/>
          <p:nvPr/>
        </p:nvSpPr>
        <p:spPr>
          <a:xfrm>
            <a:off x="3561678" y="4602748"/>
            <a:ext cx="877163" cy="396583"/>
          </a:xfrm>
          <a:prstGeom prst="rect">
            <a:avLst/>
          </a:prstGeom>
        </p:spPr>
        <p:txBody>
          <a:bodyPr wrap="none">
            <a:spAutoFit/>
          </a:bodyPr>
          <a:lstStyle/>
          <a:p>
            <a:pPr>
              <a:lnSpc>
                <a:spcPct val="120000"/>
              </a:lnSpc>
            </a:pPr>
            <a:r>
              <a:rPr lang="zh-CN" altLang="en-US" b="1" dirty="0">
                <a:gradFill>
                  <a:gsLst>
                    <a:gs pos="9000">
                      <a:srgbClr val="AEDFF1"/>
                    </a:gs>
                    <a:gs pos="100000">
                      <a:srgbClr val="00B0F0"/>
                    </a:gs>
                  </a:gsLst>
                  <a:lin ang="16200000" scaled="1"/>
                </a:gradFill>
                <a:latin typeface="微软雅黑" panose="020B0503020204020204" pitchFamily="34" charset="-122"/>
                <a:ea typeface="微软雅黑" panose="020B0503020204020204" pitchFamily="34" charset="-122"/>
              </a:rPr>
              <a:t>调查法</a:t>
            </a:r>
            <a:endParaRPr lang="zh-CN" altLang="en-US" b="1" dirty="0">
              <a:gradFill>
                <a:gsLst>
                  <a:gs pos="9000">
                    <a:srgbClr val="AEDFF1"/>
                  </a:gs>
                  <a:gs pos="100000">
                    <a:srgbClr val="00B0F0"/>
                  </a:gs>
                </a:gsLst>
                <a:lin ang="16200000" scaled="1"/>
              </a:gradFill>
              <a:latin typeface="微软雅黑" panose="020B0503020204020204" pitchFamily="34" charset="-122"/>
              <a:ea typeface="微软雅黑" panose="020B0503020204020204" pitchFamily="34" charset="-122"/>
            </a:endParaRPr>
          </a:p>
        </p:txBody>
      </p:sp>
      <p:sp>
        <p:nvSpPr>
          <p:cNvPr id="99" name="矩形 98"/>
          <p:cNvSpPr/>
          <p:nvPr/>
        </p:nvSpPr>
        <p:spPr>
          <a:xfrm>
            <a:off x="5657420" y="4602748"/>
            <a:ext cx="877163" cy="396583"/>
          </a:xfrm>
          <a:prstGeom prst="rect">
            <a:avLst/>
          </a:prstGeom>
        </p:spPr>
        <p:txBody>
          <a:bodyPr wrap="none">
            <a:spAutoFit/>
          </a:bodyPr>
          <a:lstStyle/>
          <a:p>
            <a:pPr>
              <a:lnSpc>
                <a:spcPct val="120000"/>
              </a:lnSpc>
            </a:pPr>
            <a:r>
              <a:rPr lang="zh-CN" altLang="en-US" b="1" dirty="0">
                <a:gradFill>
                  <a:gsLst>
                    <a:gs pos="9000">
                      <a:srgbClr val="AEDFF1"/>
                    </a:gs>
                    <a:gs pos="100000">
                      <a:srgbClr val="00B0F0"/>
                    </a:gs>
                  </a:gsLst>
                  <a:lin ang="16200000" scaled="1"/>
                </a:gradFill>
                <a:latin typeface="微软雅黑" panose="020B0503020204020204" pitchFamily="34" charset="-122"/>
                <a:ea typeface="微软雅黑" panose="020B0503020204020204" pitchFamily="34" charset="-122"/>
              </a:rPr>
              <a:t>实验法</a:t>
            </a:r>
            <a:endParaRPr lang="zh-CN" altLang="en-US" b="1" dirty="0">
              <a:gradFill>
                <a:gsLst>
                  <a:gs pos="9000">
                    <a:srgbClr val="AEDFF1"/>
                  </a:gs>
                  <a:gs pos="100000">
                    <a:srgbClr val="00B0F0"/>
                  </a:gs>
                </a:gsLst>
                <a:lin ang="16200000" scaled="1"/>
              </a:gradFill>
              <a:latin typeface="微软雅黑" panose="020B0503020204020204" pitchFamily="34" charset="-122"/>
              <a:ea typeface="微软雅黑" panose="020B0503020204020204" pitchFamily="34" charset="-122"/>
            </a:endParaRPr>
          </a:p>
        </p:txBody>
      </p:sp>
      <p:sp>
        <p:nvSpPr>
          <p:cNvPr id="100" name="矩形 99"/>
          <p:cNvSpPr/>
          <p:nvPr/>
        </p:nvSpPr>
        <p:spPr>
          <a:xfrm>
            <a:off x="7753162" y="4602748"/>
            <a:ext cx="877163" cy="396583"/>
          </a:xfrm>
          <a:prstGeom prst="rect">
            <a:avLst/>
          </a:prstGeom>
        </p:spPr>
        <p:txBody>
          <a:bodyPr wrap="none">
            <a:spAutoFit/>
          </a:bodyPr>
          <a:lstStyle/>
          <a:p>
            <a:pPr>
              <a:lnSpc>
                <a:spcPct val="120000"/>
              </a:lnSpc>
            </a:pPr>
            <a:r>
              <a:rPr lang="zh-CN" altLang="en-US" b="1" dirty="0">
                <a:gradFill>
                  <a:gsLst>
                    <a:gs pos="9000">
                      <a:srgbClr val="AEDFF1"/>
                    </a:gs>
                    <a:gs pos="100000">
                      <a:srgbClr val="00B0F0"/>
                    </a:gs>
                  </a:gsLst>
                  <a:lin ang="16200000" scaled="1"/>
                </a:gradFill>
                <a:latin typeface="微软雅黑" panose="020B0503020204020204" pitchFamily="34" charset="-122"/>
                <a:ea typeface="微软雅黑" panose="020B0503020204020204" pitchFamily="34" charset="-122"/>
              </a:rPr>
              <a:t>个案法</a:t>
            </a:r>
            <a:endParaRPr lang="zh-CN" altLang="en-US" b="1" dirty="0">
              <a:gradFill>
                <a:gsLst>
                  <a:gs pos="9000">
                    <a:srgbClr val="AEDFF1"/>
                  </a:gs>
                  <a:gs pos="100000">
                    <a:srgbClr val="00B0F0"/>
                  </a:gs>
                </a:gsLst>
                <a:lin ang="16200000" scaled="1"/>
              </a:gradFill>
              <a:latin typeface="微软雅黑" panose="020B0503020204020204" pitchFamily="34" charset="-122"/>
              <a:ea typeface="微软雅黑" panose="020B0503020204020204" pitchFamily="34" charset="-122"/>
            </a:endParaRPr>
          </a:p>
        </p:txBody>
      </p:sp>
      <p:sp>
        <p:nvSpPr>
          <p:cNvPr id="101" name="矩形 100"/>
          <p:cNvSpPr/>
          <p:nvPr/>
        </p:nvSpPr>
        <p:spPr>
          <a:xfrm>
            <a:off x="9848903" y="4602748"/>
            <a:ext cx="877163" cy="396583"/>
          </a:xfrm>
          <a:prstGeom prst="rect">
            <a:avLst/>
          </a:prstGeom>
        </p:spPr>
        <p:txBody>
          <a:bodyPr wrap="none">
            <a:spAutoFit/>
          </a:bodyPr>
          <a:lstStyle/>
          <a:p>
            <a:pPr>
              <a:lnSpc>
                <a:spcPct val="120000"/>
              </a:lnSpc>
            </a:pPr>
            <a:r>
              <a:rPr lang="zh-CN" altLang="en-US" b="1" dirty="0">
                <a:gradFill>
                  <a:gsLst>
                    <a:gs pos="9000">
                      <a:srgbClr val="AEDFF1"/>
                    </a:gs>
                    <a:gs pos="100000">
                      <a:srgbClr val="00B0F0"/>
                    </a:gs>
                  </a:gsLst>
                  <a:lin ang="16200000" scaled="1"/>
                </a:gradFill>
                <a:latin typeface="微软雅黑" panose="020B0503020204020204" pitchFamily="34" charset="-122"/>
                <a:ea typeface="微软雅黑" panose="020B0503020204020204" pitchFamily="34" charset="-122"/>
              </a:rPr>
              <a:t>总结法</a:t>
            </a:r>
            <a:endParaRPr lang="zh-CN" altLang="en-US" b="1" dirty="0">
              <a:gradFill>
                <a:gsLst>
                  <a:gs pos="9000">
                    <a:srgbClr val="AEDFF1"/>
                  </a:gs>
                  <a:gs pos="100000">
                    <a:srgbClr val="00B0F0"/>
                  </a:gs>
                </a:gsLst>
                <a:lin ang="16200000" scaled="1"/>
              </a:gradFill>
              <a:latin typeface="微软雅黑" panose="020B0503020204020204" pitchFamily="34" charset="-122"/>
              <a:ea typeface="微软雅黑" panose="020B0503020204020204"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41600" y="2352676"/>
            <a:ext cx="2230677" cy="3542910"/>
          </a:xfrm>
          <a:prstGeom prst="rect">
            <a:avLst/>
          </a:prstGeom>
          <a:solidFill>
            <a:schemeClr val="bg1"/>
          </a:solidFill>
          <a:ln>
            <a:gradFill>
              <a:gsLst>
                <a:gs pos="0">
                  <a:srgbClr val="00B0F0"/>
                </a:gs>
                <a:gs pos="100000">
                  <a:srgbClr val="0087D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4" name="矩形 13"/>
          <p:cNvSpPr/>
          <p:nvPr/>
        </p:nvSpPr>
        <p:spPr>
          <a:xfrm>
            <a:off x="3601579" y="2352676"/>
            <a:ext cx="2230677" cy="3542910"/>
          </a:xfrm>
          <a:prstGeom prst="rect">
            <a:avLst/>
          </a:prstGeom>
          <a:solidFill>
            <a:schemeClr val="bg1"/>
          </a:solidFill>
          <a:ln>
            <a:gradFill>
              <a:gsLst>
                <a:gs pos="0">
                  <a:srgbClr val="00B0F0"/>
                </a:gs>
                <a:gs pos="100000">
                  <a:srgbClr val="0087D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5" name="矩形 14"/>
          <p:cNvSpPr/>
          <p:nvPr/>
        </p:nvSpPr>
        <p:spPr>
          <a:xfrm>
            <a:off x="6361558" y="2352676"/>
            <a:ext cx="2230677" cy="3542910"/>
          </a:xfrm>
          <a:prstGeom prst="rect">
            <a:avLst/>
          </a:prstGeom>
          <a:solidFill>
            <a:schemeClr val="bg1"/>
          </a:solidFill>
          <a:ln>
            <a:gradFill>
              <a:gsLst>
                <a:gs pos="0">
                  <a:srgbClr val="00B0F0"/>
                </a:gs>
                <a:gs pos="100000">
                  <a:srgbClr val="0087D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6" name="矩形 15"/>
          <p:cNvSpPr/>
          <p:nvPr/>
        </p:nvSpPr>
        <p:spPr>
          <a:xfrm>
            <a:off x="9121536" y="2352676"/>
            <a:ext cx="2230677" cy="3542910"/>
          </a:xfrm>
          <a:prstGeom prst="rect">
            <a:avLst/>
          </a:prstGeom>
          <a:solidFill>
            <a:schemeClr val="bg1"/>
          </a:solidFill>
          <a:ln>
            <a:gradFill>
              <a:gsLst>
                <a:gs pos="0">
                  <a:srgbClr val="00B0F0"/>
                </a:gs>
                <a:gs pos="100000">
                  <a:srgbClr val="0087D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4" name="矩形: 圆角 23"/>
          <p:cNvSpPr/>
          <p:nvPr/>
        </p:nvSpPr>
        <p:spPr>
          <a:xfrm>
            <a:off x="839788" y="937142"/>
            <a:ext cx="10512425" cy="992455"/>
          </a:xfrm>
          <a:prstGeom prst="roundRect">
            <a:avLst>
              <a:gd name="adj" fmla="val 3435"/>
            </a:avLst>
          </a:prstGeom>
          <a:solidFill>
            <a:schemeClr val="bg1"/>
          </a:solidFill>
          <a:ln>
            <a:noFill/>
          </a:ln>
          <a:effectLst>
            <a:outerShdw blurRad="5969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5" name="矩形 4"/>
          <p:cNvSpPr/>
          <p:nvPr/>
        </p:nvSpPr>
        <p:spPr>
          <a:xfrm>
            <a:off x="1067405" y="3871946"/>
            <a:ext cx="1832396" cy="1632948"/>
          </a:xfrm>
          <a:prstGeom prst="rect">
            <a:avLst/>
          </a:prstGeom>
        </p:spPr>
        <p:txBody>
          <a:bodyPr wrap="square">
            <a:spAutoFit/>
          </a:bodyPr>
          <a:lstStyle/>
          <a:p>
            <a:pPr algn="just">
              <a:lnSpc>
                <a:spcPct val="120000"/>
              </a:lnSpc>
            </a:pPr>
            <a:r>
              <a:rPr lang="zh-CN" altLang="en-US" sz="1200" dirty="0">
                <a:latin typeface="微软雅黑 Light" panose="020B0502040204020203" pitchFamily="34" charset="-122"/>
                <a:ea typeface="微软雅黑 Light" panose="020B0502040204020203" pitchFamily="34" charset="-122"/>
              </a:rPr>
              <a:t>在答辩时，答辩老师会提出多少问题，提些什么问题，这是每一个需要参加答辩的学员都十分关心的问题，同时这又是一个十分复杂，很难把握的问题。</a:t>
            </a:r>
            <a:endParaRPr lang="zh-CN" altLang="en-US" sz="1200" dirty="0">
              <a:latin typeface="微软雅黑 Light" panose="020B0502040204020203" pitchFamily="34" charset="-122"/>
              <a:ea typeface="微软雅黑 Light" panose="020B0502040204020203" pitchFamily="34" charset="-122"/>
            </a:endParaRPr>
          </a:p>
        </p:txBody>
      </p:sp>
      <p:sp>
        <p:nvSpPr>
          <p:cNvPr id="6" name="矩形 5"/>
          <p:cNvSpPr/>
          <p:nvPr/>
        </p:nvSpPr>
        <p:spPr>
          <a:xfrm>
            <a:off x="6558317" y="3871946"/>
            <a:ext cx="1837158" cy="1411348"/>
          </a:xfrm>
          <a:prstGeom prst="rect">
            <a:avLst/>
          </a:prstGeom>
        </p:spPr>
        <p:txBody>
          <a:bodyPr wrap="square">
            <a:spAutoFit/>
          </a:bodyPr>
          <a:lstStyle/>
          <a:p>
            <a:pPr algn="just">
              <a:lnSpc>
                <a:spcPct val="120000"/>
              </a:lnSpc>
            </a:pPr>
            <a:r>
              <a:rPr lang="zh-CN" altLang="en-US" sz="1200" dirty="0">
                <a:latin typeface="微软雅黑 Light" panose="020B0502040204020203" pitchFamily="34" charset="-122"/>
                <a:ea typeface="微软雅黑 Light" panose="020B0502040204020203" pitchFamily="34" charset="-122"/>
              </a:rPr>
              <a:t>因为，每一篇论文各有自己的内容、形式、特点和不足。根据论文的不同情况，答辩老师拟出提问的问题也就必然是千差万别的。</a:t>
            </a:r>
            <a:endParaRPr lang="zh-CN" altLang="en-US" sz="1200" dirty="0">
              <a:latin typeface="微软雅黑 Light" panose="020B0502040204020203" pitchFamily="34" charset="-122"/>
              <a:ea typeface="微软雅黑 Light" panose="020B0502040204020203" pitchFamily="34" charset="-122"/>
            </a:endParaRPr>
          </a:p>
        </p:txBody>
      </p:sp>
      <p:sp>
        <p:nvSpPr>
          <p:cNvPr id="7" name="矩形 6"/>
          <p:cNvSpPr/>
          <p:nvPr/>
        </p:nvSpPr>
        <p:spPr>
          <a:xfrm>
            <a:off x="3800719" y="3871946"/>
            <a:ext cx="1832396" cy="1632948"/>
          </a:xfrm>
          <a:prstGeom prst="rect">
            <a:avLst/>
          </a:prstGeom>
        </p:spPr>
        <p:txBody>
          <a:bodyPr wrap="square">
            <a:spAutoFit/>
          </a:bodyPr>
          <a:lstStyle/>
          <a:p>
            <a:pPr algn="just">
              <a:lnSpc>
                <a:spcPct val="120000"/>
              </a:lnSpc>
            </a:pPr>
            <a:r>
              <a:rPr lang="zh-CN" altLang="en-US" sz="1200" dirty="0">
                <a:latin typeface="微软雅黑 Light" panose="020B0502040204020203" pitchFamily="34" charset="-122"/>
                <a:ea typeface="微软雅黑 Light" panose="020B0502040204020203" pitchFamily="34" charset="-122"/>
              </a:rPr>
              <a:t>另一方面即使是同一篇论文，不同的答辩老师所要提问的重点也会有所不同。所以说，就某一篇论文来说，主答辩老师会提什么问题，是很难说得准，猜得到的</a:t>
            </a:r>
            <a:endParaRPr lang="zh-CN" altLang="en-US" sz="1200" dirty="0">
              <a:latin typeface="微软雅黑 Light" panose="020B0502040204020203" pitchFamily="34" charset="-122"/>
              <a:ea typeface="微软雅黑 Light" panose="020B0502040204020203" pitchFamily="34" charset="-122"/>
            </a:endParaRPr>
          </a:p>
        </p:txBody>
      </p:sp>
      <p:sp>
        <p:nvSpPr>
          <p:cNvPr id="8" name="矩形 7"/>
          <p:cNvSpPr/>
          <p:nvPr/>
        </p:nvSpPr>
        <p:spPr>
          <a:xfrm>
            <a:off x="9324143" y="3871946"/>
            <a:ext cx="1825462" cy="1411348"/>
          </a:xfrm>
          <a:prstGeom prst="rect">
            <a:avLst/>
          </a:prstGeom>
        </p:spPr>
        <p:txBody>
          <a:bodyPr wrap="square">
            <a:spAutoFit/>
          </a:bodyPr>
          <a:lstStyle/>
          <a:p>
            <a:pPr algn="just">
              <a:lnSpc>
                <a:spcPct val="120000"/>
              </a:lnSpc>
            </a:pPr>
            <a:r>
              <a:rPr lang="zh-CN" altLang="en-US" sz="1200" dirty="0">
                <a:latin typeface="微软雅黑 Light" panose="020B0502040204020203" pitchFamily="34" charset="-122"/>
                <a:ea typeface="微软雅黑 Light" panose="020B0502040204020203" pitchFamily="34" charset="-122"/>
              </a:rPr>
              <a:t>论文作者在准备答辩时，猜题是没有必要，也没有益处的。但这并不等于说答辩老师出题是任意的、毫无规律可循的，学员没有必要准备了。</a:t>
            </a:r>
            <a:endParaRPr lang="zh-CN" altLang="en-US" sz="1200" dirty="0">
              <a:latin typeface="微软雅黑 Light" panose="020B0502040204020203" pitchFamily="34" charset="-122"/>
              <a:ea typeface="微软雅黑 Light" panose="020B0502040204020203" pitchFamily="34" charset="-122"/>
            </a:endParaRPr>
          </a:p>
        </p:txBody>
      </p:sp>
      <p:sp>
        <p:nvSpPr>
          <p:cNvPr id="9" name="文本框 8"/>
          <p:cNvSpPr txBox="1"/>
          <p:nvPr/>
        </p:nvSpPr>
        <p:spPr>
          <a:xfrm>
            <a:off x="1081694" y="310251"/>
            <a:ext cx="1415772" cy="497957"/>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研究综述</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2" name="椭圆 11"/>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1" name="矩形 20"/>
          <p:cNvSpPr/>
          <p:nvPr/>
        </p:nvSpPr>
        <p:spPr>
          <a:xfrm>
            <a:off x="1081694" y="1298283"/>
            <a:ext cx="10067912" cy="524952"/>
          </a:xfrm>
          <a:prstGeom prst="rect">
            <a:avLst/>
          </a:prstGeom>
        </p:spPr>
        <p:txBody>
          <a:bodyPr wrap="square">
            <a:spAutoFit/>
          </a:bodyPr>
          <a:lstStyle/>
          <a:p>
            <a:pPr algn="just">
              <a:lnSpc>
                <a:spcPct val="120000"/>
              </a:lnSpc>
            </a:pPr>
            <a:r>
              <a:rPr lang="zh-CN" altLang="en-US" sz="1200" dirty="0">
                <a:latin typeface="微软雅黑 Light" panose="020B0502040204020203" pitchFamily="34" charset="-122"/>
                <a:ea typeface="微软雅黑 Light" panose="020B0502040204020203" pitchFamily="34" charset="-122"/>
              </a:rPr>
              <a:t>这是指与毕业论文主要内容相关的，探测学员水平高低、基础知识是否扎实，掌握知识的广度深度如何来提出问题的题目，主要是论文中涉及到的基本概念，基本理论以及运用基本原理等方面的问题。</a:t>
            </a:r>
            <a:endParaRPr lang="zh-CN" altLang="en-US" sz="1200" dirty="0">
              <a:latin typeface="微软雅黑 Light" panose="020B0502040204020203" pitchFamily="34" charset="-122"/>
              <a:ea typeface="微软雅黑 Light" panose="020B0502040204020203" pitchFamily="34" charset="-122"/>
            </a:endParaRPr>
          </a:p>
        </p:txBody>
      </p:sp>
      <p:sp>
        <p:nvSpPr>
          <p:cNvPr id="22" name="矩形 21"/>
          <p:cNvSpPr/>
          <p:nvPr/>
        </p:nvSpPr>
        <p:spPr>
          <a:xfrm>
            <a:off x="1277637" y="1027698"/>
            <a:ext cx="1210588" cy="362792"/>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探测水平题</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3" name="矩形: 圆角 22"/>
          <p:cNvSpPr/>
          <p:nvPr/>
        </p:nvSpPr>
        <p:spPr>
          <a:xfrm>
            <a:off x="1183546" y="1090320"/>
            <a:ext cx="45719" cy="21655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5" name="矩形 24"/>
          <p:cNvSpPr/>
          <p:nvPr/>
        </p:nvSpPr>
        <p:spPr>
          <a:xfrm>
            <a:off x="1081694" y="3514725"/>
            <a:ext cx="1210588" cy="362792"/>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探测水平题</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6" name="矩形 25"/>
          <p:cNvSpPr/>
          <p:nvPr/>
        </p:nvSpPr>
        <p:spPr>
          <a:xfrm>
            <a:off x="3808339" y="3514725"/>
            <a:ext cx="1415772" cy="362792"/>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7" name="矩形 26"/>
          <p:cNvSpPr/>
          <p:nvPr/>
        </p:nvSpPr>
        <p:spPr>
          <a:xfrm>
            <a:off x="6566957" y="3514725"/>
            <a:ext cx="1415772" cy="362792"/>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9" name="矩形 28"/>
          <p:cNvSpPr/>
          <p:nvPr/>
        </p:nvSpPr>
        <p:spPr>
          <a:xfrm>
            <a:off x="9324143" y="3514725"/>
            <a:ext cx="1415772" cy="362792"/>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30" name="矩形 29"/>
          <p:cNvSpPr/>
          <p:nvPr/>
        </p:nvSpPr>
        <p:spPr>
          <a:xfrm flipV="1">
            <a:off x="839788" y="5830301"/>
            <a:ext cx="2230677" cy="65283"/>
          </a:xfrm>
          <a:prstGeom prst="rect">
            <a:avLst/>
          </a:prstGeom>
          <a:solidFill>
            <a:srgbClr val="008AD3"/>
          </a:solidFill>
          <a:ln>
            <a:solidFill>
              <a:srgbClr val="008A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1" name="矩形 30"/>
          <p:cNvSpPr/>
          <p:nvPr/>
        </p:nvSpPr>
        <p:spPr>
          <a:xfrm flipV="1">
            <a:off x="3599766" y="5830301"/>
            <a:ext cx="2230677" cy="65283"/>
          </a:xfrm>
          <a:prstGeom prst="rect">
            <a:avLst/>
          </a:prstGeom>
          <a:solidFill>
            <a:srgbClr val="008AD3"/>
          </a:solidFill>
          <a:ln>
            <a:solidFill>
              <a:srgbClr val="008A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2" name="矩形 31"/>
          <p:cNvSpPr/>
          <p:nvPr/>
        </p:nvSpPr>
        <p:spPr>
          <a:xfrm flipV="1">
            <a:off x="6361558" y="5830301"/>
            <a:ext cx="2230677" cy="65283"/>
          </a:xfrm>
          <a:prstGeom prst="rect">
            <a:avLst/>
          </a:prstGeom>
          <a:solidFill>
            <a:srgbClr val="008AD3"/>
          </a:solidFill>
          <a:ln>
            <a:solidFill>
              <a:srgbClr val="008A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3" name="矩形 32"/>
          <p:cNvSpPr/>
          <p:nvPr/>
        </p:nvSpPr>
        <p:spPr>
          <a:xfrm flipV="1">
            <a:off x="9119723" y="5830301"/>
            <a:ext cx="2230677" cy="65283"/>
          </a:xfrm>
          <a:prstGeom prst="rect">
            <a:avLst/>
          </a:prstGeom>
          <a:solidFill>
            <a:srgbClr val="008AD3"/>
          </a:solidFill>
          <a:ln>
            <a:solidFill>
              <a:srgbClr val="008A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4" name="iconfont-1063-809319"/>
          <p:cNvSpPr>
            <a:spLocks noChangeAspect="1"/>
          </p:cNvSpPr>
          <p:nvPr/>
        </p:nvSpPr>
        <p:spPr bwMode="auto">
          <a:xfrm>
            <a:off x="1159107" y="2656401"/>
            <a:ext cx="730437" cy="735767"/>
          </a:xfrm>
          <a:custGeom>
            <a:avLst/>
            <a:gdLst>
              <a:gd name="T0" fmla="*/ 9469 w 9991"/>
              <a:gd name="T1" fmla="*/ 4316 h 10064"/>
              <a:gd name="T2" fmla="*/ 8642 w 9991"/>
              <a:gd name="T3" fmla="*/ 4177 h 10064"/>
              <a:gd name="T4" fmla="*/ 8166 w 9991"/>
              <a:gd name="T5" fmla="*/ 3028 h 10064"/>
              <a:gd name="T6" fmla="*/ 8627 w 9991"/>
              <a:gd name="T7" fmla="*/ 2378 h 10064"/>
              <a:gd name="T8" fmla="*/ 8561 w 9991"/>
              <a:gd name="T9" fmla="*/ 1576 h 10064"/>
              <a:gd name="T10" fmla="*/ 8427 w 9991"/>
              <a:gd name="T11" fmla="*/ 1441 h 10064"/>
              <a:gd name="T12" fmla="*/ 7631 w 9991"/>
              <a:gd name="T13" fmla="*/ 1374 h 10064"/>
              <a:gd name="T14" fmla="*/ 6985 w 9991"/>
              <a:gd name="T15" fmla="*/ 1839 h 10064"/>
              <a:gd name="T16" fmla="*/ 5845 w 9991"/>
              <a:gd name="T17" fmla="*/ 1359 h 10064"/>
              <a:gd name="T18" fmla="*/ 5707 w 9991"/>
              <a:gd name="T19" fmla="*/ 526 h 10064"/>
              <a:gd name="T20" fmla="*/ 5091 w 9991"/>
              <a:gd name="T21" fmla="*/ 0 h 10064"/>
              <a:gd name="T22" fmla="*/ 4900 w 9991"/>
              <a:gd name="T23" fmla="*/ 0 h 10064"/>
              <a:gd name="T24" fmla="*/ 4284 w 9991"/>
              <a:gd name="T25" fmla="*/ 526 h 10064"/>
              <a:gd name="T26" fmla="*/ 4146 w 9991"/>
              <a:gd name="T27" fmla="*/ 1359 h 10064"/>
              <a:gd name="T28" fmla="*/ 3006 w 9991"/>
              <a:gd name="T29" fmla="*/ 1839 h 10064"/>
              <a:gd name="T30" fmla="*/ 2361 w 9991"/>
              <a:gd name="T31" fmla="*/ 1374 h 10064"/>
              <a:gd name="T32" fmla="*/ 1564 w 9991"/>
              <a:gd name="T33" fmla="*/ 1441 h 10064"/>
              <a:gd name="T34" fmla="*/ 1430 w 9991"/>
              <a:gd name="T35" fmla="*/ 1576 h 10064"/>
              <a:gd name="T36" fmla="*/ 1364 w 9991"/>
              <a:gd name="T37" fmla="*/ 2378 h 10064"/>
              <a:gd name="T38" fmla="*/ 1825 w 9991"/>
              <a:gd name="T39" fmla="*/ 3028 h 10064"/>
              <a:gd name="T40" fmla="*/ 1350 w 9991"/>
              <a:gd name="T41" fmla="*/ 4177 h 10064"/>
              <a:gd name="T42" fmla="*/ 522 w 9991"/>
              <a:gd name="T43" fmla="*/ 4316 h 10064"/>
              <a:gd name="T44" fmla="*/ 0 w 9991"/>
              <a:gd name="T45" fmla="*/ 4936 h 10064"/>
              <a:gd name="T46" fmla="*/ 0 w 9991"/>
              <a:gd name="T47" fmla="*/ 5129 h 10064"/>
              <a:gd name="T48" fmla="*/ 522 w 9991"/>
              <a:gd name="T49" fmla="*/ 5749 h 10064"/>
              <a:gd name="T50" fmla="*/ 1350 w 9991"/>
              <a:gd name="T51" fmla="*/ 5888 h 10064"/>
              <a:gd name="T52" fmla="*/ 1825 w 9991"/>
              <a:gd name="T53" fmla="*/ 7037 h 10064"/>
              <a:gd name="T54" fmla="*/ 1364 w 9991"/>
              <a:gd name="T55" fmla="*/ 7687 h 10064"/>
              <a:gd name="T56" fmla="*/ 1430 w 9991"/>
              <a:gd name="T57" fmla="*/ 8489 h 10064"/>
              <a:gd name="T58" fmla="*/ 1564 w 9991"/>
              <a:gd name="T59" fmla="*/ 8624 h 10064"/>
              <a:gd name="T60" fmla="*/ 2361 w 9991"/>
              <a:gd name="T61" fmla="*/ 8690 h 10064"/>
              <a:gd name="T62" fmla="*/ 3006 w 9991"/>
              <a:gd name="T63" fmla="*/ 8226 h 10064"/>
              <a:gd name="T64" fmla="*/ 4146 w 9991"/>
              <a:gd name="T65" fmla="*/ 8705 h 10064"/>
              <a:gd name="T66" fmla="*/ 4284 w 9991"/>
              <a:gd name="T67" fmla="*/ 9539 h 10064"/>
              <a:gd name="T68" fmla="*/ 4900 w 9991"/>
              <a:gd name="T69" fmla="*/ 10064 h 10064"/>
              <a:gd name="T70" fmla="*/ 5091 w 9991"/>
              <a:gd name="T71" fmla="*/ 10064 h 10064"/>
              <a:gd name="T72" fmla="*/ 5707 w 9991"/>
              <a:gd name="T73" fmla="*/ 9539 h 10064"/>
              <a:gd name="T74" fmla="*/ 5845 w 9991"/>
              <a:gd name="T75" fmla="*/ 8705 h 10064"/>
              <a:gd name="T76" fmla="*/ 6985 w 9991"/>
              <a:gd name="T77" fmla="*/ 8226 h 10064"/>
              <a:gd name="T78" fmla="*/ 7631 w 9991"/>
              <a:gd name="T79" fmla="*/ 8690 h 10064"/>
              <a:gd name="T80" fmla="*/ 8427 w 9991"/>
              <a:gd name="T81" fmla="*/ 8624 h 10064"/>
              <a:gd name="T82" fmla="*/ 8561 w 9991"/>
              <a:gd name="T83" fmla="*/ 8489 h 10064"/>
              <a:gd name="T84" fmla="*/ 8627 w 9991"/>
              <a:gd name="T85" fmla="*/ 7687 h 10064"/>
              <a:gd name="T86" fmla="*/ 8166 w 9991"/>
              <a:gd name="T87" fmla="*/ 7037 h 10064"/>
              <a:gd name="T88" fmla="*/ 8642 w 9991"/>
              <a:gd name="T89" fmla="*/ 5888 h 10064"/>
              <a:gd name="T90" fmla="*/ 9469 w 9991"/>
              <a:gd name="T91" fmla="*/ 5749 h 10064"/>
              <a:gd name="T92" fmla="*/ 9991 w 9991"/>
              <a:gd name="T93" fmla="*/ 5129 h 10064"/>
              <a:gd name="T94" fmla="*/ 9991 w 9991"/>
              <a:gd name="T95" fmla="*/ 4936 h 10064"/>
              <a:gd name="T96" fmla="*/ 9469 w 9991"/>
              <a:gd name="T97" fmla="*/ 4316 h 10064"/>
              <a:gd name="T98" fmla="*/ 4996 w 9991"/>
              <a:gd name="T99" fmla="*/ 6919 h 10064"/>
              <a:gd name="T100" fmla="*/ 3122 w 9991"/>
              <a:gd name="T101" fmla="*/ 5032 h 10064"/>
              <a:gd name="T102" fmla="*/ 4996 w 9991"/>
              <a:gd name="T103" fmla="*/ 3145 h 10064"/>
              <a:gd name="T104" fmla="*/ 6869 w 9991"/>
              <a:gd name="T105" fmla="*/ 5032 h 10064"/>
              <a:gd name="T106" fmla="*/ 4996 w 9991"/>
              <a:gd name="T107" fmla="*/ 6919 h 10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91" h="10064">
                <a:moveTo>
                  <a:pt x="9469" y="4316"/>
                </a:moveTo>
                <a:lnTo>
                  <a:pt x="8642" y="4177"/>
                </a:lnTo>
                <a:cubicBezTo>
                  <a:pt x="8546" y="3763"/>
                  <a:pt x="8384" y="3377"/>
                  <a:pt x="8166" y="3028"/>
                </a:cubicBezTo>
                <a:lnTo>
                  <a:pt x="8627" y="2378"/>
                </a:lnTo>
                <a:cubicBezTo>
                  <a:pt x="8803" y="2130"/>
                  <a:pt x="8775" y="1791"/>
                  <a:pt x="8561" y="1576"/>
                </a:cubicBezTo>
                <a:lnTo>
                  <a:pt x="8427" y="1441"/>
                </a:lnTo>
                <a:cubicBezTo>
                  <a:pt x="8213" y="1226"/>
                  <a:pt x="7876" y="1197"/>
                  <a:pt x="7631" y="1374"/>
                </a:cubicBezTo>
                <a:lnTo>
                  <a:pt x="6985" y="1839"/>
                </a:lnTo>
                <a:cubicBezTo>
                  <a:pt x="6639" y="1619"/>
                  <a:pt x="6255" y="1456"/>
                  <a:pt x="5845" y="1359"/>
                </a:cubicBezTo>
                <a:lnTo>
                  <a:pt x="5707" y="526"/>
                </a:lnTo>
                <a:cubicBezTo>
                  <a:pt x="5657" y="223"/>
                  <a:pt x="5396" y="0"/>
                  <a:pt x="5091" y="0"/>
                </a:cubicBezTo>
                <a:lnTo>
                  <a:pt x="4900" y="0"/>
                </a:lnTo>
                <a:cubicBezTo>
                  <a:pt x="4595" y="0"/>
                  <a:pt x="4334" y="223"/>
                  <a:pt x="4284" y="526"/>
                </a:cubicBezTo>
                <a:lnTo>
                  <a:pt x="4146" y="1359"/>
                </a:lnTo>
                <a:cubicBezTo>
                  <a:pt x="3736" y="1456"/>
                  <a:pt x="3352" y="1619"/>
                  <a:pt x="3006" y="1839"/>
                </a:cubicBezTo>
                <a:lnTo>
                  <a:pt x="2361" y="1374"/>
                </a:lnTo>
                <a:cubicBezTo>
                  <a:pt x="2115" y="1197"/>
                  <a:pt x="1778" y="1226"/>
                  <a:pt x="1564" y="1441"/>
                </a:cubicBezTo>
                <a:lnTo>
                  <a:pt x="1430" y="1576"/>
                </a:lnTo>
                <a:cubicBezTo>
                  <a:pt x="1217" y="1791"/>
                  <a:pt x="1189" y="2130"/>
                  <a:pt x="1364" y="2378"/>
                </a:cubicBezTo>
                <a:lnTo>
                  <a:pt x="1825" y="3028"/>
                </a:lnTo>
                <a:cubicBezTo>
                  <a:pt x="1607" y="3377"/>
                  <a:pt x="1445" y="3763"/>
                  <a:pt x="1350" y="4177"/>
                </a:cubicBezTo>
                <a:lnTo>
                  <a:pt x="522" y="4316"/>
                </a:lnTo>
                <a:cubicBezTo>
                  <a:pt x="221" y="4366"/>
                  <a:pt x="0" y="4629"/>
                  <a:pt x="0" y="4936"/>
                </a:cubicBezTo>
                <a:lnTo>
                  <a:pt x="0" y="5129"/>
                </a:lnTo>
                <a:cubicBezTo>
                  <a:pt x="0" y="5436"/>
                  <a:pt x="221" y="5698"/>
                  <a:pt x="522" y="5749"/>
                </a:cubicBezTo>
                <a:lnTo>
                  <a:pt x="1350" y="5888"/>
                </a:lnTo>
                <a:cubicBezTo>
                  <a:pt x="1445" y="6301"/>
                  <a:pt x="1607" y="6688"/>
                  <a:pt x="1825" y="7037"/>
                </a:cubicBezTo>
                <a:lnTo>
                  <a:pt x="1364" y="7687"/>
                </a:lnTo>
                <a:cubicBezTo>
                  <a:pt x="1189" y="7934"/>
                  <a:pt x="1217" y="8274"/>
                  <a:pt x="1430" y="8489"/>
                </a:cubicBezTo>
                <a:lnTo>
                  <a:pt x="1564" y="8624"/>
                </a:lnTo>
                <a:cubicBezTo>
                  <a:pt x="1778" y="8839"/>
                  <a:pt x="2115" y="8867"/>
                  <a:pt x="2361" y="8690"/>
                </a:cubicBezTo>
                <a:lnTo>
                  <a:pt x="3006" y="8226"/>
                </a:lnTo>
                <a:cubicBezTo>
                  <a:pt x="3352" y="8445"/>
                  <a:pt x="3736" y="8609"/>
                  <a:pt x="4146" y="8705"/>
                </a:cubicBezTo>
                <a:lnTo>
                  <a:pt x="4284" y="9539"/>
                </a:lnTo>
                <a:cubicBezTo>
                  <a:pt x="4334" y="9842"/>
                  <a:pt x="4595" y="10064"/>
                  <a:pt x="4900" y="10064"/>
                </a:cubicBezTo>
                <a:lnTo>
                  <a:pt x="5091" y="10064"/>
                </a:lnTo>
                <a:cubicBezTo>
                  <a:pt x="5396" y="10064"/>
                  <a:pt x="5657" y="9842"/>
                  <a:pt x="5707" y="9539"/>
                </a:cubicBezTo>
                <a:lnTo>
                  <a:pt x="5845" y="8705"/>
                </a:lnTo>
                <a:cubicBezTo>
                  <a:pt x="6255" y="8609"/>
                  <a:pt x="6639" y="8445"/>
                  <a:pt x="6985" y="8226"/>
                </a:cubicBezTo>
                <a:lnTo>
                  <a:pt x="7631" y="8690"/>
                </a:lnTo>
                <a:cubicBezTo>
                  <a:pt x="7876" y="8867"/>
                  <a:pt x="8213" y="8839"/>
                  <a:pt x="8427" y="8624"/>
                </a:cubicBezTo>
                <a:lnTo>
                  <a:pt x="8561" y="8489"/>
                </a:lnTo>
                <a:cubicBezTo>
                  <a:pt x="8775" y="8274"/>
                  <a:pt x="8803" y="7934"/>
                  <a:pt x="8627" y="7687"/>
                </a:cubicBezTo>
                <a:lnTo>
                  <a:pt x="8166" y="7037"/>
                </a:lnTo>
                <a:cubicBezTo>
                  <a:pt x="8384" y="6688"/>
                  <a:pt x="8546" y="6301"/>
                  <a:pt x="8642" y="5888"/>
                </a:cubicBezTo>
                <a:lnTo>
                  <a:pt x="9469" y="5749"/>
                </a:lnTo>
                <a:cubicBezTo>
                  <a:pt x="9770" y="5698"/>
                  <a:pt x="9991" y="5436"/>
                  <a:pt x="9991" y="5129"/>
                </a:cubicBezTo>
                <a:lnTo>
                  <a:pt x="9991" y="4936"/>
                </a:lnTo>
                <a:cubicBezTo>
                  <a:pt x="9991" y="4629"/>
                  <a:pt x="9770" y="4366"/>
                  <a:pt x="9469" y="4316"/>
                </a:cubicBezTo>
                <a:close/>
                <a:moveTo>
                  <a:pt x="4996" y="6919"/>
                </a:moveTo>
                <a:cubicBezTo>
                  <a:pt x="3961" y="6919"/>
                  <a:pt x="3122" y="6074"/>
                  <a:pt x="3122" y="5032"/>
                </a:cubicBezTo>
                <a:cubicBezTo>
                  <a:pt x="3122" y="3990"/>
                  <a:pt x="3961" y="3145"/>
                  <a:pt x="4996" y="3145"/>
                </a:cubicBezTo>
                <a:cubicBezTo>
                  <a:pt x="6030" y="3145"/>
                  <a:pt x="6869" y="3990"/>
                  <a:pt x="6869" y="5032"/>
                </a:cubicBezTo>
                <a:cubicBezTo>
                  <a:pt x="6869" y="6074"/>
                  <a:pt x="6030" y="6919"/>
                  <a:pt x="4996" y="6919"/>
                </a:cubicBezTo>
                <a:close/>
              </a:path>
            </a:pathLst>
          </a:custGeom>
          <a:gradFill>
            <a:gsLst>
              <a:gs pos="100000">
                <a:srgbClr val="00B0F0"/>
              </a:gs>
              <a:gs pos="0">
                <a:srgbClr val="0087D1"/>
              </a:gs>
            </a:gsLst>
            <a:lin ang="5400000" scaled="1"/>
          </a:gradFill>
          <a:ln>
            <a:noFill/>
          </a:ln>
        </p:spPr>
        <p:txBody>
          <a:bodyPr/>
          <a:lstStyle/>
          <a:p>
            <a:pPr>
              <a:lnSpc>
                <a:spcPct val="120000"/>
              </a:lnSpc>
            </a:pPr>
            <a:endParaRPr lang="zh-CN" altLang="en-US"/>
          </a:p>
        </p:txBody>
      </p:sp>
      <p:sp>
        <p:nvSpPr>
          <p:cNvPr id="35" name="iconfont-10499-5121657"/>
          <p:cNvSpPr>
            <a:spLocks noChangeAspect="1"/>
          </p:cNvSpPr>
          <p:nvPr/>
        </p:nvSpPr>
        <p:spPr bwMode="auto">
          <a:xfrm>
            <a:off x="3916363" y="2656401"/>
            <a:ext cx="608062" cy="735767"/>
          </a:xfrm>
          <a:custGeom>
            <a:avLst/>
            <a:gdLst>
              <a:gd name="T0" fmla="*/ 7383 w 9522"/>
              <a:gd name="T1" fmla="*/ 3389 h 11521"/>
              <a:gd name="T2" fmla="*/ 7486 w 9522"/>
              <a:gd name="T3" fmla="*/ 3452 h 11521"/>
              <a:gd name="T4" fmla="*/ 7588 w 9522"/>
              <a:gd name="T5" fmla="*/ 3522 h 11521"/>
              <a:gd name="T6" fmla="*/ 7589 w 9522"/>
              <a:gd name="T7" fmla="*/ 3645 h 11521"/>
              <a:gd name="T8" fmla="*/ 7459 w 9522"/>
              <a:gd name="T9" fmla="*/ 4534 h 11521"/>
              <a:gd name="T10" fmla="*/ 7076 w 9522"/>
              <a:gd name="T11" fmla="*/ 5000 h 11521"/>
              <a:gd name="T12" fmla="*/ 6631 w 9522"/>
              <a:gd name="T13" fmla="*/ 6120 h 11521"/>
              <a:gd name="T14" fmla="*/ 5701 w 9522"/>
              <a:gd name="T15" fmla="*/ 6930 h 11521"/>
              <a:gd name="T16" fmla="*/ 4587 w 9522"/>
              <a:gd name="T17" fmla="*/ 7022 h 11521"/>
              <a:gd name="T18" fmla="*/ 3531 w 9522"/>
              <a:gd name="T19" fmla="*/ 6891 h 11521"/>
              <a:gd name="T20" fmla="*/ 2688 w 9522"/>
              <a:gd name="T21" fmla="*/ 6062 h 11521"/>
              <a:gd name="T22" fmla="*/ 2287 w 9522"/>
              <a:gd name="T23" fmla="*/ 5010 h 11521"/>
              <a:gd name="T24" fmla="*/ 1889 w 9522"/>
              <a:gd name="T25" fmla="*/ 4546 h 11521"/>
              <a:gd name="T26" fmla="*/ 1753 w 9522"/>
              <a:gd name="T27" fmla="*/ 3644 h 11521"/>
              <a:gd name="T28" fmla="*/ 1754 w 9522"/>
              <a:gd name="T29" fmla="*/ 3520 h 11521"/>
              <a:gd name="T30" fmla="*/ 1857 w 9522"/>
              <a:gd name="T31" fmla="*/ 3451 h 11521"/>
              <a:gd name="T32" fmla="*/ 1936 w 9522"/>
              <a:gd name="T33" fmla="*/ 3402 h 11521"/>
              <a:gd name="T34" fmla="*/ 2393 w 9522"/>
              <a:gd name="T35" fmla="*/ 846 h 11521"/>
              <a:gd name="T36" fmla="*/ 6839 w 9522"/>
              <a:gd name="T37" fmla="*/ 797 h 11521"/>
              <a:gd name="T38" fmla="*/ 7383 w 9522"/>
              <a:gd name="T39" fmla="*/ 3389 h 11521"/>
              <a:gd name="T40" fmla="*/ 5214 w 9522"/>
              <a:gd name="T41" fmla="*/ 7512 h 11521"/>
              <a:gd name="T42" fmla="*/ 5229 w 9522"/>
              <a:gd name="T43" fmla="*/ 7839 h 11521"/>
              <a:gd name="T44" fmla="*/ 5036 w 9522"/>
              <a:gd name="T45" fmla="*/ 8159 h 11521"/>
              <a:gd name="T46" fmla="*/ 5306 w 9522"/>
              <a:gd name="T47" fmla="*/ 9931 h 11521"/>
              <a:gd name="T48" fmla="*/ 6411 w 9522"/>
              <a:gd name="T49" fmla="*/ 7555 h 11521"/>
              <a:gd name="T50" fmla="*/ 8094 w 9522"/>
              <a:gd name="T51" fmla="*/ 7497 h 11521"/>
              <a:gd name="T52" fmla="*/ 9384 w 9522"/>
              <a:gd name="T53" fmla="*/ 11521 h 11521"/>
              <a:gd name="T54" fmla="*/ 0 w 9522"/>
              <a:gd name="T55" fmla="*/ 11521 h 11521"/>
              <a:gd name="T56" fmla="*/ 1333 w 9522"/>
              <a:gd name="T57" fmla="*/ 7551 h 11521"/>
              <a:gd name="T58" fmla="*/ 2854 w 9522"/>
              <a:gd name="T59" fmla="*/ 7565 h 11521"/>
              <a:gd name="T60" fmla="*/ 4279 w 9522"/>
              <a:gd name="T61" fmla="*/ 9915 h 11521"/>
              <a:gd name="T62" fmla="*/ 4547 w 9522"/>
              <a:gd name="T63" fmla="*/ 8157 h 11521"/>
              <a:gd name="T64" fmla="*/ 4353 w 9522"/>
              <a:gd name="T65" fmla="*/ 7839 h 11521"/>
              <a:gd name="T66" fmla="*/ 4368 w 9522"/>
              <a:gd name="T67" fmla="*/ 7512 h 11521"/>
              <a:gd name="T68" fmla="*/ 5214 w 9522"/>
              <a:gd name="T69" fmla="*/ 7512 h 11521"/>
              <a:gd name="T70" fmla="*/ 6473 w 9522"/>
              <a:gd name="T71" fmla="*/ 2882 h 11521"/>
              <a:gd name="T72" fmla="*/ 4021 w 9522"/>
              <a:gd name="T73" fmla="*/ 2685 h 11521"/>
              <a:gd name="T74" fmla="*/ 2912 w 9522"/>
              <a:gd name="T75" fmla="*/ 2827 h 11521"/>
              <a:gd name="T76" fmla="*/ 2667 w 9522"/>
              <a:gd name="T77" fmla="*/ 3552 h 11521"/>
              <a:gd name="T78" fmla="*/ 2627 w 9522"/>
              <a:gd name="T79" fmla="*/ 3766 h 11521"/>
              <a:gd name="T80" fmla="*/ 2412 w 9522"/>
              <a:gd name="T81" fmla="*/ 3745 h 11521"/>
              <a:gd name="T82" fmla="*/ 2287 w 9522"/>
              <a:gd name="T83" fmla="*/ 3761 h 11521"/>
              <a:gd name="T84" fmla="*/ 2228 w 9522"/>
              <a:gd name="T85" fmla="*/ 3785 h 11521"/>
              <a:gd name="T86" fmla="*/ 2328 w 9522"/>
              <a:gd name="T87" fmla="*/ 4366 h 11521"/>
              <a:gd name="T88" fmla="*/ 2556 w 9522"/>
              <a:gd name="T89" fmla="*/ 4611 h 11521"/>
              <a:gd name="T90" fmla="*/ 2682 w 9522"/>
              <a:gd name="T91" fmla="*/ 4650 h 11521"/>
              <a:gd name="T92" fmla="*/ 2717 w 9522"/>
              <a:gd name="T93" fmla="*/ 4776 h 11521"/>
              <a:gd name="T94" fmla="*/ 3107 w 9522"/>
              <a:gd name="T95" fmla="*/ 5836 h 11521"/>
              <a:gd name="T96" fmla="*/ 3732 w 9522"/>
              <a:gd name="T97" fmla="*/ 6462 h 11521"/>
              <a:gd name="T98" fmla="*/ 4594 w 9522"/>
              <a:gd name="T99" fmla="*/ 6551 h 11521"/>
              <a:gd name="T100" fmla="*/ 5539 w 9522"/>
              <a:gd name="T101" fmla="*/ 6486 h 11521"/>
              <a:gd name="T102" fmla="*/ 6226 w 9522"/>
              <a:gd name="T103" fmla="*/ 5879 h 11521"/>
              <a:gd name="T104" fmla="*/ 6648 w 9522"/>
              <a:gd name="T105" fmla="*/ 4771 h 11521"/>
              <a:gd name="T106" fmla="*/ 6681 w 9522"/>
              <a:gd name="T107" fmla="*/ 4651 h 11521"/>
              <a:gd name="T108" fmla="*/ 6801 w 9522"/>
              <a:gd name="T109" fmla="*/ 4610 h 11521"/>
              <a:gd name="T110" fmla="*/ 7021 w 9522"/>
              <a:gd name="T111" fmla="*/ 4360 h 11521"/>
              <a:gd name="T112" fmla="*/ 7117 w 9522"/>
              <a:gd name="T113" fmla="*/ 3787 h 11521"/>
              <a:gd name="T114" fmla="*/ 7064 w 9522"/>
              <a:gd name="T115" fmla="*/ 3766 h 11521"/>
              <a:gd name="T116" fmla="*/ 6943 w 9522"/>
              <a:gd name="T117" fmla="*/ 3747 h 11521"/>
              <a:gd name="T118" fmla="*/ 6733 w 9522"/>
              <a:gd name="T119" fmla="*/ 3761 h 11521"/>
              <a:gd name="T120" fmla="*/ 6694 w 9522"/>
              <a:gd name="T121" fmla="*/ 3555 h 11521"/>
              <a:gd name="T122" fmla="*/ 6473 w 9522"/>
              <a:gd name="T123" fmla="*/ 2882 h 11521"/>
              <a:gd name="T124" fmla="*/ 6473 w 9522"/>
              <a:gd name="T125" fmla="*/ 2882 h 11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522" h="11521">
                <a:moveTo>
                  <a:pt x="7383" y="3389"/>
                </a:moveTo>
                <a:cubicBezTo>
                  <a:pt x="7418" y="3409"/>
                  <a:pt x="7452" y="3428"/>
                  <a:pt x="7486" y="3452"/>
                </a:cubicBezTo>
                <a:lnTo>
                  <a:pt x="7588" y="3522"/>
                </a:lnTo>
                <a:lnTo>
                  <a:pt x="7589" y="3645"/>
                </a:lnTo>
                <a:cubicBezTo>
                  <a:pt x="7594" y="4001"/>
                  <a:pt x="7552" y="4302"/>
                  <a:pt x="7459" y="4534"/>
                </a:cubicBezTo>
                <a:cubicBezTo>
                  <a:pt x="7373" y="4746"/>
                  <a:pt x="7246" y="4905"/>
                  <a:pt x="7076" y="5000"/>
                </a:cubicBezTo>
                <a:cubicBezTo>
                  <a:pt x="6959" y="5414"/>
                  <a:pt x="6823" y="5797"/>
                  <a:pt x="6631" y="6120"/>
                </a:cubicBezTo>
                <a:cubicBezTo>
                  <a:pt x="6408" y="6491"/>
                  <a:pt x="6116" y="6776"/>
                  <a:pt x="5701" y="6930"/>
                </a:cubicBezTo>
                <a:cubicBezTo>
                  <a:pt x="5516" y="6997"/>
                  <a:pt x="5042" y="7030"/>
                  <a:pt x="4587" y="7022"/>
                </a:cubicBezTo>
                <a:cubicBezTo>
                  <a:pt x="4147" y="7016"/>
                  <a:pt x="3706" y="6972"/>
                  <a:pt x="3531" y="6891"/>
                </a:cubicBezTo>
                <a:cubicBezTo>
                  <a:pt x="3154" y="6717"/>
                  <a:pt x="2889" y="6426"/>
                  <a:pt x="2688" y="6062"/>
                </a:cubicBezTo>
                <a:cubicBezTo>
                  <a:pt x="2516" y="5752"/>
                  <a:pt x="2393" y="5391"/>
                  <a:pt x="2287" y="5010"/>
                </a:cubicBezTo>
                <a:cubicBezTo>
                  <a:pt x="2111" y="4917"/>
                  <a:pt x="1978" y="4760"/>
                  <a:pt x="1889" y="4546"/>
                </a:cubicBezTo>
                <a:cubicBezTo>
                  <a:pt x="1792" y="4312"/>
                  <a:pt x="1747" y="4006"/>
                  <a:pt x="1753" y="3644"/>
                </a:cubicBezTo>
                <a:lnTo>
                  <a:pt x="1754" y="3520"/>
                </a:lnTo>
                <a:lnTo>
                  <a:pt x="1857" y="3451"/>
                </a:lnTo>
                <a:cubicBezTo>
                  <a:pt x="1883" y="3434"/>
                  <a:pt x="1909" y="3417"/>
                  <a:pt x="1936" y="3402"/>
                </a:cubicBezTo>
                <a:cubicBezTo>
                  <a:pt x="1821" y="1976"/>
                  <a:pt x="1864" y="1449"/>
                  <a:pt x="2393" y="846"/>
                </a:cubicBezTo>
                <a:cubicBezTo>
                  <a:pt x="3426" y="0"/>
                  <a:pt x="5793" y="30"/>
                  <a:pt x="6839" y="797"/>
                </a:cubicBezTo>
                <a:cubicBezTo>
                  <a:pt x="7552" y="1470"/>
                  <a:pt x="7602" y="2224"/>
                  <a:pt x="7383" y="3389"/>
                </a:cubicBezTo>
                <a:close/>
                <a:moveTo>
                  <a:pt x="5214" y="7512"/>
                </a:moveTo>
                <a:lnTo>
                  <a:pt x="5229" y="7839"/>
                </a:lnTo>
                <a:lnTo>
                  <a:pt x="5036" y="8159"/>
                </a:lnTo>
                <a:lnTo>
                  <a:pt x="5306" y="9931"/>
                </a:lnTo>
                <a:lnTo>
                  <a:pt x="6411" y="7555"/>
                </a:lnTo>
                <a:lnTo>
                  <a:pt x="8094" y="7497"/>
                </a:lnTo>
                <a:cubicBezTo>
                  <a:pt x="8964" y="8320"/>
                  <a:pt x="9522" y="10257"/>
                  <a:pt x="9384" y="11521"/>
                </a:cubicBezTo>
                <a:lnTo>
                  <a:pt x="0" y="11521"/>
                </a:lnTo>
                <a:cubicBezTo>
                  <a:pt x="24" y="10411"/>
                  <a:pt x="228" y="8516"/>
                  <a:pt x="1333" y="7551"/>
                </a:cubicBezTo>
                <a:lnTo>
                  <a:pt x="2854" y="7565"/>
                </a:lnTo>
                <a:lnTo>
                  <a:pt x="4279" y="9915"/>
                </a:lnTo>
                <a:lnTo>
                  <a:pt x="4547" y="8157"/>
                </a:lnTo>
                <a:lnTo>
                  <a:pt x="4353" y="7839"/>
                </a:lnTo>
                <a:lnTo>
                  <a:pt x="4368" y="7512"/>
                </a:lnTo>
                <a:cubicBezTo>
                  <a:pt x="4737" y="7492"/>
                  <a:pt x="4845" y="7492"/>
                  <a:pt x="5214" y="7512"/>
                </a:cubicBezTo>
                <a:close/>
                <a:moveTo>
                  <a:pt x="6473" y="2882"/>
                </a:moveTo>
                <a:cubicBezTo>
                  <a:pt x="5804" y="3014"/>
                  <a:pt x="4808" y="3127"/>
                  <a:pt x="4021" y="2685"/>
                </a:cubicBezTo>
                <a:cubicBezTo>
                  <a:pt x="3718" y="2515"/>
                  <a:pt x="3274" y="2864"/>
                  <a:pt x="2912" y="2827"/>
                </a:cubicBezTo>
                <a:cubicBezTo>
                  <a:pt x="2799" y="3050"/>
                  <a:pt x="2716" y="3293"/>
                  <a:pt x="2667" y="3552"/>
                </a:cubicBezTo>
                <a:lnTo>
                  <a:pt x="2627" y="3766"/>
                </a:lnTo>
                <a:lnTo>
                  <a:pt x="2412" y="3745"/>
                </a:lnTo>
                <a:cubicBezTo>
                  <a:pt x="2372" y="3741"/>
                  <a:pt x="2331" y="3746"/>
                  <a:pt x="2287" y="3761"/>
                </a:cubicBezTo>
                <a:cubicBezTo>
                  <a:pt x="2267" y="3767"/>
                  <a:pt x="2248" y="3775"/>
                  <a:pt x="2228" y="3785"/>
                </a:cubicBezTo>
                <a:cubicBezTo>
                  <a:pt x="2234" y="4022"/>
                  <a:pt x="2267" y="4219"/>
                  <a:pt x="2328" y="4366"/>
                </a:cubicBezTo>
                <a:cubicBezTo>
                  <a:pt x="2382" y="4496"/>
                  <a:pt x="2458" y="4580"/>
                  <a:pt x="2556" y="4611"/>
                </a:cubicBezTo>
                <a:lnTo>
                  <a:pt x="2682" y="4650"/>
                </a:lnTo>
                <a:lnTo>
                  <a:pt x="2717" y="4776"/>
                </a:lnTo>
                <a:cubicBezTo>
                  <a:pt x="2822" y="5167"/>
                  <a:pt x="2941" y="5536"/>
                  <a:pt x="3107" y="5836"/>
                </a:cubicBezTo>
                <a:cubicBezTo>
                  <a:pt x="3261" y="6115"/>
                  <a:pt x="3458" y="6336"/>
                  <a:pt x="3732" y="6462"/>
                </a:cubicBezTo>
                <a:cubicBezTo>
                  <a:pt x="3847" y="6515"/>
                  <a:pt x="4212" y="6545"/>
                  <a:pt x="4594" y="6551"/>
                </a:cubicBezTo>
                <a:cubicBezTo>
                  <a:pt x="5001" y="6557"/>
                  <a:pt x="5406" y="6535"/>
                  <a:pt x="5539" y="6486"/>
                </a:cubicBezTo>
                <a:cubicBezTo>
                  <a:pt x="5841" y="6375"/>
                  <a:pt x="6057" y="6160"/>
                  <a:pt x="6226" y="5879"/>
                </a:cubicBezTo>
                <a:cubicBezTo>
                  <a:pt x="6407" y="5576"/>
                  <a:pt x="6536" y="5192"/>
                  <a:pt x="6648" y="4771"/>
                </a:cubicBezTo>
                <a:lnTo>
                  <a:pt x="6681" y="4651"/>
                </a:lnTo>
                <a:lnTo>
                  <a:pt x="6801" y="4610"/>
                </a:lnTo>
                <a:cubicBezTo>
                  <a:pt x="6896" y="4576"/>
                  <a:pt x="6969" y="4490"/>
                  <a:pt x="7021" y="4360"/>
                </a:cubicBezTo>
                <a:cubicBezTo>
                  <a:pt x="7079" y="4213"/>
                  <a:pt x="7112" y="4020"/>
                  <a:pt x="7117" y="3787"/>
                </a:cubicBezTo>
                <a:cubicBezTo>
                  <a:pt x="7099" y="3778"/>
                  <a:pt x="7082" y="3771"/>
                  <a:pt x="7064" y="3766"/>
                </a:cubicBezTo>
                <a:cubicBezTo>
                  <a:pt x="7022" y="3752"/>
                  <a:pt x="6982" y="3745"/>
                  <a:pt x="6943" y="3747"/>
                </a:cubicBezTo>
                <a:lnTo>
                  <a:pt x="6733" y="3761"/>
                </a:lnTo>
                <a:lnTo>
                  <a:pt x="6694" y="3555"/>
                </a:lnTo>
                <a:cubicBezTo>
                  <a:pt x="6647" y="3315"/>
                  <a:pt x="6573" y="3090"/>
                  <a:pt x="6473" y="2882"/>
                </a:cubicBezTo>
                <a:close/>
                <a:moveTo>
                  <a:pt x="6473" y="2882"/>
                </a:moveTo>
                <a:close/>
              </a:path>
            </a:pathLst>
          </a:custGeom>
          <a:gradFill>
            <a:gsLst>
              <a:gs pos="100000">
                <a:srgbClr val="00B0F0"/>
              </a:gs>
              <a:gs pos="0">
                <a:srgbClr val="0087D1"/>
              </a:gs>
            </a:gsLst>
            <a:lin ang="5400000" scaled="1"/>
          </a:gradFill>
          <a:ln>
            <a:noFill/>
          </a:ln>
        </p:spPr>
        <p:txBody>
          <a:bodyPr/>
          <a:lstStyle/>
          <a:p>
            <a:pPr>
              <a:lnSpc>
                <a:spcPct val="120000"/>
              </a:lnSpc>
            </a:pPr>
            <a:endParaRPr lang="zh-CN" altLang="en-US"/>
          </a:p>
        </p:txBody>
      </p:sp>
      <p:sp>
        <p:nvSpPr>
          <p:cNvPr id="36" name="iconfont-1086-825146"/>
          <p:cNvSpPr>
            <a:spLocks noChangeAspect="1"/>
          </p:cNvSpPr>
          <p:nvPr/>
        </p:nvSpPr>
        <p:spPr bwMode="auto">
          <a:xfrm>
            <a:off x="9422344" y="2753316"/>
            <a:ext cx="735767" cy="570293"/>
          </a:xfrm>
          <a:custGeom>
            <a:avLst/>
            <a:gdLst>
              <a:gd name="T0" fmla="*/ 4129 w 16516"/>
              <a:gd name="T1" fmla="*/ 7536 h 12800"/>
              <a:gd name="T2" fmla="*/ 4129 w 16516"/>
              <a:gd name="T3" fmla="*/ 12800 h 12800"/>
              <a:gd name="T4" fmla="*/ 6606 w 16516"/>
              <a:gd name="T5" fmla="*/ 12800 h 12800"/>
              <a:gd name="T6" fmla="*/ 6606 w 16516"/>
              <a:gd name="T7" fmla="*/ 7536 h 12800"/>
              <a:gd name="T8" fmla="*/ 5368 w 16516"/>
              <a:gd name="T9" fmla="*/ 6503 h 12800"/>
              <a:gd name="T10" fmla="*/ 4129 w 16516"/>
              <a:gd name="T11" fmla="*/ 7536 h 12800"/>
              <a:gd name="T12" fmla="*/ 0 w 16516"/>
              <a:gd name="T13" fmla="*/ 12800 h 12800"/>
              <a:gd name="T14" fmla="*/ 2477 w 16516"/>
              <a:gd name="T15" fmla="*/ 12800 h 12800"/>
              <a:gd name="T16" fmla="*/ 2477 w 16516"/>
              <a:gd name="T17" fmla="*/ 8774 h 12800"/>
              <a:gd name="T18" fmla="*/ 0 w 16516"/>
              <a:gd name="T19" fmla="*/ 10735 h 12800"/>
              <a:gd name="T20" fmla="*/ 0 w 16516"/>
              <a:gd name="T21" fmla="*/ 12800 h 12800"/>
              <a:gd name="T22" fmla="*/ 12387 w 16516"/>
              <a:gd name="T23" fmla="*/ 6297 h 12800"/>
              <a:gd name="T24" fmla="*/ 12387 w 16516"/>
              <a:gd name="T25" fmla="*/ 12800 h 12800"/>
              <a:gd name="T26" fmla="*/ 14865 w 16516"/>
              <a:gd name="T27" fmla="*/ 12800 h 12800"/>
              <a:gd name="T28" fmla="*/ 14865 w 16516"/>
              <a:gd name="T29" fmla="*/ 4232 h 12800"/>
              <a:gd name="T30" fmla="*/ 12387 w 16516"/>
              <a:gd name="T31" fmla="*/ 6297 h 12800"/>
              <a:gd name="T32" fmla="*/ 8258 w 16516"/>
              <a:gd name="T33" fmla="*/ 8877 h 12800"/>
              <a:gd name="T34" fmla="*/ 8258 w 16516"/>
              <a:gd name="T35" fmla="*/ 12800 h 12800"/>
              <a:gd name="T36" fmla="*/ 10735 w 16516"/>
              <a:gd name="T37" fmla="*/ 12800 h 12800"/>
              <a:gd name="T38" fmla="*/ 10735 w 16516"/>
              <a:gd name="T39" fmla="*/ 7639 h 12800"/>
              <a:gd name="T40" fmla="*/ 8774 w 16516"/>
              <a:gd name="T41" fmla="*/ 9290 h 12800"/>
              <a:gd name="T42" fmla="*/ 8258 w 16516"/>
              <a:gd name="T43" fmla="*/ 8877 h 12800"/>
              <a:gd name="T44" fmla="*/ 16516 w 16516"/>
              <a:gd name="T45" fmla="*/ 0 h 12800"/>
              <a:gd name="T46" fmla="*/ 11768 w 16516"/>
              <a:gd name="T47" fmla="*/ 0 h 12800"/>
              <a:gd name="T48" fmla="*/ 13729 w 16516"/>
              <a:gd name="T49" fmla="*/ 1858 h 12800"/>
              <a:gd name="T50" fmla="*/ 8671 w 16516"/>
              <a:gd name="T51" fmla="*/ 5987 h 12800"/>
              <a:gd name="T52" fmla="*/ 5368 w 16516"/>
              <a:gd name="T53" fmla="*/ 3200 h 12800"/>
              <a:gd name="T54" fmla="*/ 0 w 16516"/>
              <a:gd name="T55" fmla="*/ 7432 h 12800"/>
              <a:gd name="T56" fmla="*/ 0 w 16516"/>
              <a:gd name="T57" fmla="*/ 9290 h 12800"/>
              <a:gd name="T58" fmla="*/ 5368 w 16516"/>
              <a:gd name="T59" fmla="*/ 5058 h 12800"/>
              <a:gd name="T60" fmla="*/ 8774 w 16516"/>
              <a:gd name="T61" fmla="*/ 7845 h 12800"/>
              <a:gd name="T62" fmla="*/ 14865 w 16516"/>
              <a:gd name="T63" fmla="*/ 2890 h 12800"/>
              <a:gd name="T64" fmla="*/ 16516 w 16516"/>
              <a:gd name="T65" fmla="*/ 4439 h 12800"/>
              <a:gd name="T66" fmla="*/ 16516 w 16516"/>
              <a:gd name="T67" fmla="*/ 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516" h="12800">
                <a:moveTo>
                  <a:pt x="4129" y="7536"/>
                </a:moveTo>
                <a:lnTo>
                  <a:pt x="4129" y="12800"/>
                </a:lnTo>
                <a:lnTo>
                  <a:pt x="6606" y="12800"/>
                </a:lnTo>
                <a:lnTo>
                  <a:pt x="6606" y="7536"/>
                </a:lnTo>
                <a:lnTo>
                  <a:pt x="5368" y="6503"/>
                </a:lnTo>
                <a:lnTo>
                  <a:pt x="4129" y="7536"/>
                </a:lnTo>
                <a:close/>
                <a:moveTo>
                  <a:pt x="0" y="12800"/>
                </a:moveTo>
                <a:lnTo>
                  <a:pt x="2477" y="12800"/>
                </a:lnTo>
                <a:lnTo>
                  <a:pt x="2477" y="8774"/>
                </a:lnTo>
                <a:lnTo>
                  <a:pt x="0" y="10735"/>
                </a:lnTo>
                <a:lnTo>
                  <a:pt x="0" y="12800"/>
                </a:lnTo>
                <a:close/>
                <a:moveTo>
                  <a:pt x="12387" y="6297"/>
                </a:moveTo>
                <a:lnTo>
                  <a:pt x="12387" y="12800"/>
                </a:lnTo>
                <a:lnTo>
                  <a:pt x="14865" y="12800"/>
                </a:lnTo>
                <a:lnTo>
                  <a:pt x="14865" y="4232"/>
                </a:lnTo>
                <a:lnTo>
                  <a:pt x="12387" y="6297"/>
                </a:lnTo>
                <a:close/>
                <a:moveTo>
                  <a:pt x="8258" y="8877"/>
                </a:moveTo>
                <a:lnTo>
                  <a:pt x="8258" y="12800"/>
                </a:lnTo>
                <a:lnTo>
                  <a:pt x="10735" y="12800"/>
                </a:lnTo>
                <a:lnTo>
                  <a:pt x="10735" y="7639"/>
                </a:lnTo>
                <a:lnTo>
                  <a:pt x="8774" y="9290"/>
                </a:lnTo>
                <a:lnTo>
                  <a:pt x="8258" y="8877"/>
                </a:lnTo>
                <a:close/>
                <a:moveTo>
                  <a:pt x="16516" y="0"/>
                </a:moveTo>
                <a:lnTo>
                  <a:pt x="11768" y="0"/>
                </a:lnTo>
                <a:lnTo>
                  <a:pt x="13729" y="1858"/>
                </a:lnTo>
                <a:lnTo>
                  <a:pt x="8671" y="5987"/>
                </a:lnTo>
                <a:lnTo>
                  <a:pt x="5368" y="3200"/>
                </a:lnTo>
                <a:lnTo>
                  <a:pt x="0" y="7432"/>
                </a:lnTo>
                <a:lnTo>
                  <a:pt x="0" y="9290"/>
                </a:lnTo>
                <a:lnTo>
                  <a:pt x="5368" y="5058"/>
                </a:lnTo>
                <a:lnTo>
                  <a:pt x="8774" y="7845"/>
                </a:lnTo>
                <a:lnTo>
                  <a:pt x="14865" y="2890"/>
                </a:lnTo>
                <a:lnTo>
                  <a:pt x="16516" y="4439"/>
                </a:lnTo>
                <a:lnTo>
                  <a:pt x="16516" y="0"/>
                </a:lnTo>
                <a:close/>
              </a:path>
            </a:pathLst>
          </a:custGeom>
          <a:gradFill>
            <a:gsLst>
              <a:gs pos="100000">
                <a:srgbClr val="00B0F0"/>
              </a:gs>
              <a:gs pos="0">
                <a:srgbClr val="0087D1"/>
              </a:gs>
            </a:gsLst>
            <a:lin ang="5400000" scaled="1"/>
          </a:gradFill>
          <a:ln>
            <a:noFill/>
          </a:ln>
        </p:spPr>
        <p:txBody>
          <a:bodyPr/>
          <a:lstStyle/>
          <a:p>
            <a:pPr>
              <a:lnSpc>
                <a:spcPct val="120000"/>
              </a:lnSpc>
            </a:pPr>
            <a:endParaRPr lang="zh-CN" altLang="en-US"/>
          </a:p>
        </p:txBody>
      </p:sp>
      <p:sp>
        <p:nvSpPr>
          <p:cNvPr id="37" name="iconfont-1054-809968"/>
          <p:cNvSpPr>
            <a:spLocks noChangeAspect="1"/>
          </p:cNvSpPr>
          <p:nvPr/>
        </p:nvSpPr>
        <p:spPr bwMode="auto">
          <a:xfrm>
            <a:off x="6665158" y="2656401"/>
            <a:ext cx="735767" cy="735767"/>
          </a:xfrm>
          <a:custGeom>
            <a:avLst/>
            <a:gdLst>
              <a:gd name="T0" fmla="*/ 7991 w 12800"/>
              <a:gd name="T1" fmla="*/ 4785 h 12800"/>
              <a:gd name="T2" fmla="*/ 7237 w 12800"/>
              <a:gd name="T3" fmla="*/ 4281 h 12800"/>
              <a:gd name="T4" fmla="*/ 6348 w 12800"/>
              <a:gd name="T5" fmla="*/ 4105 h 12800"/>
              <a:gd name="T6" fmla="*/ 5458 w 12800"/>
              <a:gd name="T7" fmla="*/ 4281 h 12800"/>
              <a:gd name="T8" fmla="*/ 4704 w 12800"/>
              <a:gd name="T9" fmla="*/ 4785 h 12800"/>
              <a:gd name="T10" fmla="*/ 4200 w 12800"/>
              <a:gd name="T11" fmla="*/ 5538 h 12800"/>
              <a:gd name="T12" fmla="*/ 4023 w 12800"/>
              <a:gd name="T13" fmla="*/ 6426 h 12800"/>
              <a:gd name="T14" fmla="*/ 4200 w 12800"/>
              <a:gd name="T15" fmla="*/ 7314 h 12800"/>
              <a:gd name="T16" fmla="*/ 4704 w 12800"/>
              <a:gd name="T17" fmla="*/ 8067 h 12800"/>
              <a:gd name="T18" fmla="*/ 5458 w 12800"/>
              <a:gd name="T19" fmla="*/ 8571 h 12800"/>
              <a:gd name="T20" fmla="*/ 6348 w 12800"/>
              <a:gd name="T21" fmla="*/ 8747 h 12800"/>
              <a:gd name="T22" fmla="*/ 7237 w 12800"/>
              <a:gd name="T23" fmla="*/ 8571 h 12800"/>
              <a:gd name="T24" fmla="*/ 7991 w 12800"/>
              <a:gd name="T25" fmla="*/ 8067 h 12800"/>
              <a:gd name="T26" fmla="*/ 8495 w 12800"/>
              <a:gd name="T27" fmla="*/ 7314 h 12800"/>
              <a:gd name="T28" fmla="*/ 8672 w 12800"/>
              <a:gd name="T29" fmla="*/ 6426 h 12800"/>
              <a:gd name="T30" fmla="*/ 8495 w 12800"/>
              <a:gd name="T31" fmla="*/ 5538 h 12800"/>
              <a:gd name="T32" fmla="*/ 7991 w 12800"/>
              <a:gd name="T33" fmla="*/ 4785 h 12800"/>
              <a:gd name="T34" fmla="*/ 11482 w 12800"/>
              <a:gd name="T35" fmla="*/ 5844 h 12800"/>
              <a:gd name="T36" fmla="*/ 6947 w 12800"/>
              <a:gd name="T37" fmla="*/ 1317 h 12800"/>
              <a:gd name="T38" fmla="*/ 6947 w 12800"/>
              <a:gd name="T39" fmla="*/ 0 h 12800"/>
              <a:gd name="T40" fmla="*/ 5880 w 12800"/>
              <a:gd name="T41" fmla="*/ 0 h 12800"/>
              <a:gd name="T42" fmla="*/ 5880 w 12800"/>
              <a:gd name="T43" fmla="*/ 1334 h 12800"/>
              <a:gd name="T44" fmla="*/ 1318 w 12800"/>
              <a:gd name="T45" fmla="*/ 5844 h 12800"/>
              <a:gd name="T46" fmla="*/ 0 w 12800"/>
              <a:gd name="T47" fmla="*/ 5844 h 12800"/>
              <a:gd name="T48" fmla="*/ 0 w 12800"/>
              <a:gd name="T49" fmla="*/ 6933 h 12800"/>
              <a:gd name="T50" fmla="*/ 1318 w 12800"/>
              <a:gd name="T51" fmla="*/ 6933 h 12800"/>
              <a:gd name="T52" fmla="*/ 5857 w 12800"/>
              <a:gd name="T53" fmla="*/ 11466 h 12800"/>
              <a:gd name="T54" fmla="*/ 5857 w 12800"/>
              <a:gd name="T55" fmla="*/ 12800 h 12800"/>
              <a:gd name="T56" fmla="*/ 6947 w 12800"/>
              <a:gd name="T57" fmla="*/ 12800 h 12800"/>
              <a:gd name="T58" fmla="*/ 6947 w 12800"/>
              <a:gd name="T59" fmla="*/ 11483 h 12800"/>
              <a:gd name="T60" fmla="*/ 11482 w 12800"/>
              <a:gd name="T61" fmla="*/ 6933 h 12800"/>
              <a:gd name="T62" fmla="*/ 12800 w 12800"/>
              <a:gd name="T63" fmla="*/ 6933 h 12800"/>
              <a:gd name="T64" fmla="*/ 12800 w 12800"/>
              <a:gd name="T65" fmla="*/ 5844 h 12800"/>
              <a:gd name="T66" fmla="*/ 11482 w 12800"/>
              <a:gd name="T67" fmla="*/ 5844 h 12800"/>
              <a:gd name="T68" fmla="*/ 6400 w 12800"/>
              <a:gd name="T69" fmla="*/ 10589 h 12800"/>
              <a:gd name="T70" fmla="*/ 2214 w 12800"/>
              <a:gd name="T71" fmla="*/ 6409 h 12800"/>
              <a:gd name="T72" fmla="*/ 6400 w 12800"/>
              <a:gd name="T73" fmla="*/ 2206 h 12800"/>
              <a:gd name="T74" fmla="*/ 10586 w 12800"/>
              <a:gd name="T75" fmla="*/ 6409 h 12800"/>
              <a:gd name="T76" fmla="*/ 6400 w 12800"/>
              <a:gd name="T77" fmla="*/ 10589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800" h="12800">
                <a:moveTo>
                  <a:pt x="7991" y="4785"/>
                </a:moveTo>
                <a:cubicBezTo>
                  <a:pt x="7776" y="4570"/>
                  <a:pt x="7518" y="4398"/>
                  <a:pt x="7237" y="4281"/>
                </a:cubicBezTo>
                <a:cubicBezTo>
                  <a:pt x="6956" y="4165"/>
                  <a:pt x="6652" y="4105"/>
                  <a:pt x="6348" y="4105"/>
                </a:cubicBezTo>
                <a:cubicBezTo>
                  <a:pt x="6043" y="4105"/>
                  <a:pt x="5739" y="4165"/>
                  <a:pt x="5458" y="4281"/>
                </a:cubicBezTo>
                <a:cubicBezTo>
                  <a:pt x="5177" y="4398"/>
                  <a:pt x="4919" y="4570"/>
                  <a:pt x="4704" y="4785"/>
                </a:cubicBezTo>
                <a:cubicBezTo>
                  <a:pt x="4489" y="4999"/>
                  <a:pt x="4317" y="5257"/>
                  <a:pt x="4200" y="5538"/>
                </a:cubicBezTo>
                <a:cubicBezTo>
                  <a:pt x="4084" y="5819"/>
                  <a:pt x="4023" y="6122"/>
                  <a:pt x="4023" y="6426"/>
                </a:cubicBezTo>
                <a:cubicBezTo>
                  <a:pt x="4023" y="6730"/>
                  <a:pt x="4084" y="7033"/>
                  <a:pt x="4200" y="7314"/>
                </a:cubicBezTo>
                <a:cubicBezTo>
                  <a:pt x="4317" y="7595"/>
                  <a:pt x="4489" y="7853"/>
                  <a:pt x="4704" y="8067"/>
                </a:cubicBezTo>
                <a:cubicBezTo>
                  <a:pt x="4919" y="8282"/>
                  <a:pt x="5177" y="8454"/>
                  <a:pt x="5458" y="8571"/>
                </a:cubicBezTo>
                <a:cubicBezTo>
                  <a:pt x="5739" y="8687"/>
                  <a:pt x="6043" y="8747"/>
                  <a:pt x="6348" y="8747"/>
                </a:cubicBezTo>
                <a:cubicBezTo>
                  <a:pt x="6652" y="8747"/>
                  <a:pt x="6956" y="8687"/>
                  <a:pt x="7237" y="8571"/>
                </a:cubicBezTo>
                <a:cubicBezTo>
                  <a:pt x="7518" y="8454"/>
                  <a:pt x="7776" y="8282"/>
                  <a:pt x="7991" y="8067"/>
                </a:cubicBezTo>
                <a:cubicBezTo>
                  <a:pt x="8206" y="7853"/>
                  <a:pt x="8379" y="7595"/>
                  <a:pt x="8495" y="7314"/>
                </a:cubicBezTo>
                <a:cubicBezTo>
                  <a:pt x="8611" y="7034"/>
                  <a:pt x="8672" y="6730"/>
                  <a:pt x="8672" y="6426"/>
                </a:cubicBezTo>
                <a:cubicBezTo>
                  <a:pt x="8672" y="6122"/>
                  <a:pt x="8611" y="5819"/>
                  <a:pt x="8495" y="5538"/>
                </a:cubicBezTo>
                <a:cubicBezTo>
                  <a:pt x="8379" y="5257"/>
                  <a:pt x="8207" y="5000"/>
                  <a:pt x="7991" y="4785"/>
                </a:cubicBezTo>
                <a:close/>
                <a:moveTo>
                  <a:pt x="11482" y="5844"/>
                </a:moveTo>
                <a:cubicBezTo>
                  <a:pt x="11274" y="3350"/>
                  <a:pt x="9445" y="1490"/>
                  <a:pt x="6947" y="1317"/>
                </a:cubicBezTo>
                <a:lnTo>
                  <a:pt x="6947" y="0"/>
                </a:lnTo>
                <a:lnTo>
                  <a:pt x="5880" y="0"/>
                </a:lnTo>
                <a:lnTo>
                  <a:pt x="5880" y="1334"/>
                </a:lnTo>
                <a:cubicBezTo>
                  <a:pt x="3452" y="1559"/>
                  <a:pt x="1526" y="3402"/>
                  <a:pt x="1318" y="5844"/>
                </a:cubicBezTo>
                <a:lnTo>
                  <a:pt x="0" y="5844"/>
                </a:lnTo>
                <a:lnTo>
                  <a:pt x="0" y="6933"/>
                </a:lnTo>
                <a:lnTo>
                  <a:pt x="1318" y="6933"/>
                </a:lnTo>
                <a:cubicBezTo>
                  <a:pt x="1526" y="9375"/>
                  <a:pt x="3429" y="11224"/>
                  <a:pt x="5857" y="11466"/>
                </a:cubicBezTo>
                <a:lnTo>
                  <a:pt x="5857" y="12800"/>
                </a:lnTo>
                <a:lnTo>
                  <a:pt x="6947" y="12800"/>
                </a:lnTo>
                <a:lnTo>
                  <a:pt x="6947" y="11483"/>
                </a:lnTo>
                <a:cubicBezTo>
                  <a:pt x="9444" y="11310"/>
                  <a:pt x="11274" y="9427"/>
                  <a:pt x="11482" y="6933"/>
                </a:cubicBezTo>
                <a:lnTo>
                  <a:pt x="12800" y="6933"/>
                </a:lnTo>
                <a:lnTo>
                  <a:pt x="12800" y="5844"/>
                </a:lnTo>
                <a:lnTo>
                  <a:pt x="11482" y="5844"/>
                </a:lnTo>
                <a:close/>
                <a:moveTo>
                  <a:pt x="6400" y="10589"/>
                </a:moveTo>
                <a:cubicBezTo>
                  <a:pt x="4093" y="10589"/>
                  <a:pt x="2214" y="8695"/>
                  <a:pt x="2214" y="6409"/>
                </a:cubicBezTo>
                <a:cubicBezTo>
                  <a:pt x="2214" y="4122"/>
                  <a:pt x="4111" y="2206"/>
                  <a:pt x="6400" y="2206"/>
                </a:cubicBezTo>
                <a:cubicBezTo>
                  <a:pt x="8707" y="2206"/>
                  <a:pt x="10586" y="4122"/>
                  <a:pt x="10586" y="6409"/>
                </a:cubicBezTo>
                <a:cubicBezTo>
                  <a:pt x="10586" y="8695"/>
                  <a:pt x="8707" y="10589"/>
                  <a:pt x="6400" y="10589"/>
                </a:cubicBezTo>
                <a:close/>
              </a:path>
            </a:pathLst>
          </a:custGeom>
          <a:gradFill>
            <a:gsLst>
              <a:gs pos="100000">
                <a:srgbClr val="00B0F0"/>
              </a:gs>
              <a:gs pos="0">
                <a:srgbClr val="0087D1"/>
              </a:gs>
            </a:gsLst>
            <a:lin ang="5400000" scaled="1"/>
          </a:gradFill>
          <a:ln>
            <a:noFill/>
          </a:ln>
        </p:spPr>
        <p:txBody>
          <a:bodyPr/>
          <a:lstStyle/>
          <a:p>
            <a:pPr>
              <a:lnSpc>
                <a:spcPct val="120000"/>
              </a:lnSpc>
            </a:pPr>
            <a:endParaRPr lang="zh-CN" altLang="en-US"/>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4028767" y="3536532"/>
            <a:ext cx="4134465" cy="835998"/>
          </a:xfrm>
          <a:prstGeom prst="rect">
            <a:avLst/>
          </a:prstGeom>
          <a:noFill/>
        </p:spPr>
        <p:txBody>
          <a:bodyPr wrap="none" rtlCol="0">
            <a:spAutoFit/>
          </a:bodyPr>
          <a:lstStyle/>
          <a:p>
            <a:pPr>
              <a:lnSpc>
                <a:spcPct val="120000"/>
              </a:lnSpc>
            </a:pPr>
            <a:r>
              <a:rPr lang="zh-CN" altLang="en-US" sz="44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课题现状及发展</a:t>
            </a:r>
            <a:endParaRPr lang="zh-CN" altLang="en-US" sz="44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33" name="文本框 32"/>
          <p:cNvSpPr txBox="1"/>
          <p:nvPr/>
        </p:nvSpPr>
        <p:spPr>
          <a:xfrm>
            <a:off x="5007307" y="4790657"/>
            <a:ext cx="1005403" cy="373757"/>
          </a:xfrm>
          <a:prstGeom prst="rect">
            <a:avLst/>
          </a:prstGeom>
          <a:noFill/>
        </p:spPr>
        <p:txBody>
          <a:bodyPr wrap="none" rtlCol="0">
            <a:spAutoFit/>
          </a:bodyPr>
          <a:lstStyle/>
          <a:p>
            <a:pPr>
              <a:lnSpc>
                <a:spcPct val="120000"/>
              </a:lnSpc>
            </a:pPr>
            <a:r>
              <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rPr>
              <a:t>课题现状</a:t>
            </a:r>
            <a:endPar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endParaRPr>
          </a:p>
        </p:txBody>
      </p:sp>
      <p:sp>
        <p:nvSpPr>
          <p:cNvPr id="34" name="文本框 33"/>
          <p:cNvSpPr txBox="1"/>
          <p:nvPr/>
        </p:nvSpPr>
        <p:spPr>
          <a:xfrm>
            <a:off x="6179289" y="4790657"/>
            <a:ext cx="1005403" cy="373757"/>
          </a:xfrm>
          <a:prstGeom prst="rect">
            <a:avLst/>
          </a:prstGeom>
          <a:noFill/>
        </p:spPr>
        <p:txBody>
          <a:bodyPr wrap="none" rtlCol="0">
            <a:spAutoFit/>
          </a:bodyPr>
          <a:lstStyle/>
          <a:p>
            <a:pPr>
              <a:lnSpc>
                <a:spcPct val="120000"/>
              </a:lnSpc>
            </a:pPr>
            <a:r>
              <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rPr>
              <a:t>发展情况</a:t>
            </a:r>
            <a:endPar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endParaRPr>
          </a:p>
        </p:txBody>
      </p:sp>
      <p:sp>
        <p:nvSpPr>
          <p:cNvPr id="35" name="矩形 34"/>
          <p:cNvSpPr/>
          <p:nvPr/>
        </p:nvSpPr>
        <p:spPr>
          <a:xfrm>
            <a:off x="4070997" y="4218641"/>
            <a:ext cx="4092235" cy="327077"/>
          </a:xfrm>
          <a:prstGeom prst="rect">
            <a:avLst/>
          </a:prstGeom>
        </p:spPr>
        <p:txBody>
          <a:bodyPr wrap="square">
            <a:spAutoFit/>
          </a:bodyPr>
          <a:lstStyle/>
          <a:p>
            <a:pPr algn="dist">
              <a:lnSpc>
                <a:spcPct val="120000"/>
              </a:lnSpc>
            </a:pPr>
            <a:r>
              <a:rPr lang="en-US" altLang="zh-CN" sz="1400" dirty="0">
                <a:gradFill>
                  <a:gsLst>
                    <a:gs pos="0">
                      <a:srgbClr val="0079BD"/>
                    </a:gs>
                    <a:gs pos="100000">
                      <a:srgbClr val="00B0F0"/>
                    </a:gs>
                  </a:gsLst>
                  <a:lin ang="2700000" scaled="1"/>
                </a:gradFill>
                <a:latin typeface="Arial" panose="020B0604020202020204" pitchFamily="34" charset="0"/>
                <a:ea typeface="微软雅黑 Light" panose="020B0502040204020203" pitchFamily="34" charset="-122"/>
                <a:cs typeface="Arial" panose="020B0604020202020204" pitchFamily="34" charset="0"/>
              </a:rPr>
              <a:t>Topic status and development</a:t>
            </a:r>
            <a:endParaRPr lang="en-US" altLang="zh-CN" sz="1400" dirty="0">
              <a:gradFill>
                <a:gsLst>
                  <a:gs pos="0">
                    <a:srgbClr val="0079BD"/>
                  </a:gs>
                  <a:gs pos="100000">
                    <a:srgbClr val="00B0F0"/>
                  </a:gs>
                </a:gsLst>
                <a:lin ang="2700000" scaled="1"/>
              </a:gradFill>
              <a:latin typeface="Arial" panose="020B0604020202020204" pitchFamily="34" charset="0"/>
              <a:ea typeface="微软雅黑 Light" panose="020B0502040204020203" pitchFamily="34" charset="-122"/>
              <a:cs typeface="Arial" panose="020B0604020202020204" pitchFamily="34" charset="0"/>
            </a:endParaRPr>
          </a:p>
        </p:txBody>
      </p:sp>
      <p:cxnSp>
        <p:nvCxnSpPr>
          <p:cNvPr id="38" name="直接连接符 37"/>
          <p:cNvCxnSpPr/>
          <p:nvPr/>
        </p:nvCxnSpPr>
        <p:spPr>
          <a:xfrm flipH="1">
            <a:off x="6045193" y="4891456"/>
            <a:ext cx="101613" cy="193631"/>
          </a:xfrm>
          <a:prstGeom prst="line">
            <a:avLst/>
          </a:prstGeom>
          <a:ln>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4618671" y="799115"/>
            <a:ext cx="2954655" cy="3416384"/>
          </a:xfrm>
          <a:prstGeom prst="rect">
            <a:avLst/>
          </a:prstGeom>
          <a:noFill/>
        </p:spPr>
        <p:txBody>
          <a:bodyPr wrap="none" rtlCol="0">
            <a:spAutoFit/>
          </a:bodyPr>
          <a:lstStyle/>
          <a:p>
            <a:pPr>
              <a:lnSpc>
                <a:spcPct val="120000"/>
              </a:lnSpc>
            </a:pPr>
            <a:r>
              <a:rPr lang="en-US" altLang="zh-CN" sz="19900" dirty="0">
                <a:gradFill>
                  <a:gsLst>
                    <a:gs pos="100000">
                      <a:srgbClr val="00B0F0"/>
                    </a:gs>
                    <a:gs pos="0">
                      <a:srgbClr val="0085D0"/>
                    </a:gs>
                  </a:gsLst>
                  <a:lin ang="5400000" scaled="1"/>
                </a:gradFill>
                <a:latin typeface="DINPro-Bold" panose="02000503030000020004" pitchFamily="50" charset="0"/>
              </a:rPr>
              <a:t>02</a:t>
            </a:r>
            <a:endParaRPr lang="zh-CN" altLang="en-US" sz="19900" dirty="0">
              <a:gradFill>
                <a:gsLst>
                  <a:gs pos="100000">
                    <a:srgbClr val="00B0F0"/>
                  </a:gs>
                  <a:gs pos="0">
                    <a:srgbClr val="0085D0"/>
                  </a:gs>
                </a:gsLst>
                <a:lin ang="5400000" scaled="1"/>
              </a:gradFill>
              <a:latin typeface="DINPro-Bold" panose="02000503030000020004" pitchFamily="50" charset="0"/>
            </a:endParaRPr>
          </a:p>
        </p:txBody>
      </p:sp>
      <p:sp>
        <p:nvSpPr>
          <p:cNvPr id="40" name="圆: 空心 39"/>
          <p:cNvSpPr/>
          <p:nvPr/>
        </p:nvSpPr>
        <p:spPr>
          <a:xfrm>
            <a:off x="3568698" y="901700"/>
            <a:ext cx="5054600" cy="5054600"/>
          </a:xfrm>
          <a:prstGeom prst="donut">
            <a:avLst>
              <a:gd name="adj" fmla="val 133"/>
            </a:avLst>
          </a:prstGeom>
          <a:ln>
            <a:gradFill>
              <a:gsLst>
                <a:gs pos="0">
                  <a:srgbClr val="00B0F0"/>
                </a:gs>
                <a:gs pos="100000">
                  <a:srgbClr val="0070C0">
                    <a:alpha val="4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endParaRPr>
          </a:p>
        </p:txBody>
      </p:sp>
      <p:sp>
        <p:nvSpPr>
          <p:cNvPr id="41" name="圆: 空心 40"/>
          <p:cNvSpPr/>
          <p:nvPr/>
        </p:nvSpPr>
        <p:spPr>
          <a:xfrm>
            <a:off x="3428996" y="761998"/>
            <a:ext cx="5334004" cy="5334004"/>
          </a:xfrm>
          <a:prstGeom prst="donut">
            <a:avLst>
              <a:gd name="adj" fmla="val 1104"/>
            </a:avLst>
          </a:prstGeom>
          <a:gradFill>
            <a:gsLst>
              <a:gs pos="0">
                <a:srgbClr val="00B0F0"/>
              </a:gs>
              <a:gs pos="100000">
                <a:srgbClr val="0086D1"/>
              </a:gs>
            </a:gsLst>
            <a:lin ang="14400000" scaled="0"/>
          </a:gradFill>
          <a:ln>
            <a:gradFill>
              <a:gsLst>
                <a:gs pos="0">
                  <a:srgbClr val="00B0F0"/>
                </a:gs>
                <a:gs pos="100000">
                  <a:srgbClr val="0070C0">
                    <a:alpha val="4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073151" y="1439103"/>
            <a:ext cx="10052050" cy="746551"/>
          </a:xfrm>
          <a:prstGeom prst="rect">
            <a:avLst/>
          </a:prstGeom>
        </p:spPr>
        <p:txBody>
          <a:bodyPr wrap="square">
            <a:spAutoFit/>
          </a:bodyPr>
          <a:lstStyle/>
          <a:p>
            <a:pPr algn="just">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理论题与应用题相结合的原则。一般地说，在三个问题中，应该有一个是关于基础理论知识的题目，有一个是要求学员运用所学知识分析和解决现实问题的题目。即在三个问题中，既要有比较容易回答的问题，又要有一定深度和难度的问题。同时，对某一篇论文所提问题的深浅难易程度，应与指导老师的建议成绩联系起来。</a:t>
            </a:r>
            <a:endParaRPr lang="en-US" altLang="zh-CN"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10" name="文本框 9"/>
          <p:cNvSpPr txBox="1"/>
          <p:nvPr/>
        </p:nvSpPr>
        <p:spPr>
          <a:xfrm>
            <a:off x="1081694" y="310251"/>
            <a:ext cx="1415772" cy="497957"/>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课题现状</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5" name="椭圆 14"/>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7" name="矩形 16"/>
          <p:cNvSpPr/>
          <p:nvPr/>
        </p:nvSpPr>
        <p:spPr>
          <a:xfrm>
            <a:off x="1277637" y="1081240"/>
            <a:ext cx="1210588" cy="362792"/>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探测水平题</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18" name="矩形: 圆角 17"/>
          <p:cNvSpPr/>
          <p:nvPr/>
        </p:nvSpPr>
        <p:spPr>
          <a:xfrm>
            <a:off x="1183546" y="1143862"/>
            <a:ext cx="45719" cy="21655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1" name="矩形: 圆角 10"/>
          <p:cNvSpPr/>
          <p:nvPr/>
        </p:nvSpPr>
        <p:spPr>
          <a:xfrm>
            <a:off x="839788" y="2724000"/>
            <a:ext cx="4867436" cy="1409999"/>
          </a:xfrm>
          <a:prstGeom prst="roundRect">
            <a:avLst>
              <a:gd name="adj" fmla="val 5255"/>
            </a:avLst>
          </a:prstGeom>
          <a:solidFill>
            <a:schemeClr val="bg1"/>
          </a:solidFill>
          <a:ln>
            <a:noFill/>
          </a:ln>
          <a:effectLst>
            <a:outerShdw blurRad="9525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3" name="矩形: 圆角 12"/>
          <p:cNvSpPr/>
          <p:nvPr/>
        </p:nvSpPr>
        <p:spPr>
          <a:xfrm>
            <a:off x="6484775" y="2724000"/>
            <a:ext cx="4867437" cy="1409999"/>
          </a:xfrm>
          <a:prstGeom prst="roundRect">
            <a:avLst>
              <a:gd name="adj" fmla="val 5255"/>
            </a:avLst>
          </a:prstGeom>
          <a:solidFill>
            <a:schemeClr val="bg1"/>
          </a:solidFill>
          <a:ln>
            <a:noFill/>
          </a:ln>
          <a:effectLst>
            <a:outerShdw blurRad="9525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6" name="矩形: 圆角 15"/>
          <p:cNvSpPr/>
          <p:nvPr/>
        </p:nvSpPr>
        <p:spPr>
          <a:xfrm>
            <a:off x="839788" y="4591070"/>
            <a:ext cx="4867436" cy="1409999"/>
          </a:xfrm>
          <a:prstGeom prst="roundRect">
            <a:avLst>
              <a:gd name="adj" fmla="val 5255"/>
            </a:avLst>
          </a:prstGeom>
          <a:solidFill>
            <a:schemeClr val="bg1"/>
          </a:solidFill>
          <a:ln>
            <a:noFill/>
          </a:ln>
          <a:effectLst>
            <a:outerShdw blurRad="9525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9" name="矩形: 圆角 18"/>
          <p:cNvSpPr/>
          <p:nvPr/>
        </p:nvSpPr>
        <p:spPr>
          <a:xfrm>
            <a:off x="6484775" y="4591070"/>
            <a:ext cx="4867437" cy="1409999"/>
          </a:xfrm>
          <a:prstGeom prst="roundRect">
            <a:avLst>
              <a:gd name="adj" fmla="val 5255"/>
            </a:avLst>
          </a:prstGeom>
          <a:solidFill>
            <a:schemeClr val="bg1"/>
          </a:solidFill>
          <a:ln>
            <a:noFill/>
          </a:ln>
          <a:effectLst>
            <a:outerShdw blurRad="9525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0" name="矩形 19"/>
          <p:cNvSpPr/>
          <p:nvPr/>
        </p:nvSpPr>
        <p:spPr>
          <a:xfrm>
            <a:off x="1073151" y="3213858"/>
            <a:ext cx="4304607" cy="746551"/>
          </a:xfrm>
          <a:prstGeom prst="rect">
            <a:avLst/>
          </a:prstGeom>
        </p:spPr>
        <p:txBody>
          <a:bodyPr wrap="square">
            <a:spAutoFit/>
          </a:bodyPr>
          <a:lstStyle/>
          <a:p>
            <a:pPr algn="just">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另一方面即使是同一篇论文，不同的答辩老师所要提问的重点也会有所不同。所以说，就某一篇论文来说，主答辩老师会提什么问题，是很难说得准，猜得到的</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21" name="矩形 20"/>
          <p:cNvSpPr/>
          <p:nvPr/>
        </p:nvSpPr>
        <p:spPr>
          <a:xfrm>
            <a:off x="1285258" y="2882178"/>
            <a:ext cx="1415772" cy="362792"/>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2" name="矩形 21"/>
          <p:cNvSpPr/>
          <p:nvPr/>
        </p:nvSpPr>
        <p:spPr>
          <a:xfrm>
            <a:off x="1073151" y="5078872"/>
            <a:ext cx="4304607" cy="746551"/>
          </a:xfrm>
          <a:prstGeom prst="rect">
            <a:avLst/>
          </a:prstGeom>
        </p:spPr>
        <p:txBody>
          <a:bodyPr wrap="square">
            <a:spAutoFit/>
          </a:bodyPr>
          <a:lstStyle/>
          <a:p>
            <a:pPr algn="just">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另一方面即使是同一篇论文，不同的答辩老师所要提问的重点也会有所不同。所以说，就某一篇论文来说，主答辩老师会提什么问题，是很难说得准，猜得到的</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23" name="矩形 22"/>
          <p:cNvSpPr/>
          <p:nvPr/>
        </p:nvSpPr>
        <p:spPr>
          <a:xfrm>
            <a:off x="1285258" y="4747192"/>
            <a:ext cx="1415772" cy="362792"/>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4" name="矩形 23"/>
          <p:cNvSpPr/>
          <p:nvPr/>
        </p:nvSpPr>
        <p:spPr>
          <a:xfrm>
            <a:off x="6814242" y="3213858"/>
            <a:ext cx="4304607" cy="746551"/>
          </a:xfrm>
          <a:prstGeom prst="rect">
            <a:avLst/>
          </a:prstGeom>
        </p:spPr>
        <p:txBody>
          <a:bodyPr wrap="square">
            <a:spAutoFit/>
          </a:bodyPr>
          <a:lstStyle/>
          <a:p>
            <a:pPr algn="just">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另一方面即使是同一篇论文，不同的答辩老师所要提问的重点也会有所不同。所以说，就某一篇论文来说，主答辩老师会提什么问题，是很难说得准，猜得到的</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25" name="矩形 24"/>
          <p:cNvSpPr/>
          <p:nvPr/>
        </p:nvSpPr>
        <p:spPr>
          <a:xfrm>
            <a:off x="7026349" y="2882178"/>
            <a:ext cx="1415772" cy="362792"/>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6" name="矩形 25"/>
          <p:cNvSpPr/>
          <p:nvPr/>
        </p:nvSpPr>
        <p:spPr>
          <a:xfrm>
            <a:off x="6814242" y="5078872"/>
            <a:ext cx="4304607" cy="746551"/>
          </a:xfrm>
          <a:prstGeom prst="rect">
            <a:avLst/>
          </a:prstGeom>
        </p:spPr>
        <p:txBody>
          <a:bodyPr wrap="square">
            <a:spAutoFit/>
          </a:bodyPr>
          <a:lstStyle/>
          <a:p>
            <a:pPr algn="just">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另一方面即使是同一篇论文，不同的答辩老师所要提问的重点也会有所不同。所以说，就某一篇论文来说，主答辩老师会提什么问题，是很难说得准，猜得到的</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27" name="矩形 26"/>
          <p:cNvSpPr/>
          <p:nvPr/>
        </p:nvSpPr>
        <p:spPr>
          <a:xfrm>
            <a:off x="7026349" y="4747192"/>
            <a:ext cx="1415772" cy="362792"/>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8" name="矩形: 圆角 27"/>
          <p:cNvSpPr/>
          <p:nvPr/>
        </p:nvSpPr>
        <p:spPr>
          <a:xfrm>
            <a:off x="1183546" y="2952230"/>
            <a:ext cx="45719" cy="21655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9" name="矩形: 圆角 28"/>
          <p:cNvSpPr/>
          <p:nvPr/>
        </p:nvSpPr>
        <p:spPr>
          <a:xfrm>
            <a:off x="6917837" y="2952230"/>
            <a:ext cx="45719" cy="21655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0" name="矩形: 圆角 29"/>
          <p:cNvSpPr/>
          <p:nvPr/>
        </p:nvSpPr>
        <p:spPr>
          <a:xfrm>
            <a:off x="1183546" y="4819209"/>
            <a:ext cx="45719" cy="21655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1" name="矩形: 圆角 30"/>
          <p:cNvSpPr/>
          <p:nvPr/>
        </p:nvSpPr>
        <p:spPr>
          <a:xfrm>
            <a:off x="6917837" y="4819209"/>
            <a:ext cx="45719" cy="216555"/>
          </a:xfrm>
          <a:prstGeom prst="roundRect">
            <a:avLst>
              <a:gd name="adj" fmla="val 50000"/>
            </a:avLst>
          </a:prstGeom>
          <a:gradFill>
            <a:gsLst>
              <a:gs pos="0">
                <a:srgbClr val="0079BD"/>
              </a:gs>
              <a:gs pos="100000">
                <a:srgbClr val="00B0F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a:xfrm>
            <a:off x="4406900" y="1706182"/>
            <a:ext cx="3378200" cy="3378200"/>
          </a:xfrm>
          <a:prstGeom prst="ellipse">
            <a:avLst/>
          </a:prstGeom>
          <a:solidFill>
            <a:srgbClr val="00B0F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3" name="椭圆 12"/>
          <p:cNvSpPr/>
          <p:nvPr/>
        </p:nvSpPr>
        <p:spPr>
          <a:xfrm>
            <a:off x="4622800" y="1922082"/>
            <a:ext cx="2946400" cy="2946400"/>
          </a:xfrm>
          <a:prstGeom prst="ellipse">
            <a:avLst/>
          </a:prstGeom>
          <a:solidFill>
            <a:srgbClr val="00B0F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6" name="矩形 5"/>
          <p:cNvSpPr/>
          <p:nvPr/>
        </p:nvSpPr>
        <p:spPr>
          <a:xfrm>
            <a:off x="8523800" y="4952452"/>
            <a:ext cx="2998880" cy="746551"/>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重要引文的出处和版本；论证材料的来源渠道等等。这些方面的知识和材料都要在答辩前做到有比较好的了解和掌握。</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8" name="矩形 7"/>
          <p:cNvSpPr/>
          <p:nvPr/>
        </p:nvSpPr>
        <p:spPr>
          <a:xfrm>
            <a:off x="698500" y="4999569"/>
            <a:ext cx="2973694" cy="524952"/>
          </a:xfrm>
          <a:prstGeom prst="rect">
            <a:avLst/>
          </a:prstGeom>
        </p:spPr>
        <p:txBody>
          <a:bodyPr wrap="square">
            <a:spAutoFit/>
          </a:bodyPr>
          <a:lstStyle/>
          <a:p>
            <a:pPr algn="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对于优秀论文的作者来说，还要搞清楚哪些观点是继承或借鉴了他人的研究成果</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9" name="文本框 8"/>
          <p:cNvSpPr txBox="1"/>
          <p:nvPr/>
        </p:nvSpPr>
        <p:spPr>
          <a:xfrm>
            <a:off x="1081694" y="310251"/>
            <a:ext cx="1415772" cy="497957"/>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课题现状</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2" name="椭圆 11"/>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 name="椭圆 1"/>
          <p:cNvSpPr/>
          <p:nvPr/>
        </p:nvSpPr>
        <p:spPr>
          <a:xfrm>
            <a:off x="4923140" y="2222422"/>
            <a:ext cx="2345720" cy="2345720"/>
          </a:xfrm>
          <a:prstGeom prst="ellipse">
            <a:avLst/>
          </a:prstGeom>
          <a:gradFill>
            <a:gsLst>
              <a:gs pos="100000">
                <a:srgbClr val="0498D7"/>
              </a:gs>
              <a:gs pos="0">
                <a:srgbClr val="00B0F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5" name="椭圆 14"/>
          <p:cNvSpPr/>
          <p:nvPr/>
        </p:nvSpPr>
        <p:spPr>
          <a:xfrm>
            <a:off x="3813780" y="1117522"/>
            <a:ext cx="4555520" cy="455552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6" name="椭圆 15"/>
          <p:cNvSpPr/>
          <p:nvPr/>
        </p:nvSpPr>
        <p:spPr>
          <a:xfrm>
            <a:off x="2997200" y="296482"/>
            <a:ext cx="6197600" cy="6197600"/>
          </a:xfrm>
          <a:prstGeom prst="ellipse">
            <a:avLst/>
          </a:prstGeom>
          <a:noFill/>
          <a:ln>
            <a:solidFill>
              <a:srgbClr val="00B0F0">
                <a:alpha val="2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7" name="椭圆 16"/>
          <p:cNvSpPr/>
          <p:nvPr/>
        </p:nvSpPr>
        <p:spPr>
          <a:xfrm>
            <a:off x="1832581" y="-863677"/>
            <a:ext cx="8517918" cy="8517918"/>
          </a:xfrm>
          <a:prstGeom prst="ellipse">
            <a:avLst/>
          </a:prstGeom>
          <a:noFill/>
          <a:ln>
            <a:solidFill>
              <a:srgbClr val="00B0F0">
                <a:alpha val="1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9" name="椭圆 18"/>
          <p:cNvSpPr/>
          <p:nvPr/>
        </p:nvSpPr>
        <p:spPr>
          <a:xfrm>
            <a:off x="618520" y="-2086658"/>
            <a:ext cx="10963880" cy="10963880"/>
          </a:xfrm>
          <a:prstGeom prst="ellipse">
            <a:avLst/>
          </a:prstGeom>
          <a:noFill/>
          <a:ln>
            <a:solidFill>
              <a:srgbClr val="00B0F0">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 name="椭圆 2"/>
          <p:cNvSpPr/>
          <p:nvPr/>
        </p:nvSpPr>
        <p:spPr>
          <a:xfrm>
            <a:off x="4018566" y="1607074"/>
            <a:ext cx="615348" cy="615348"/>
          </a:xfrm>
          <a:prstGeom prst="ellipse">
            <a:avLst/>
          </a:prstGeom>
          <a:solidFill>
            <a:srgbClr val="E1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0" name="椭圆 19"/>
          <p:cNvSpPr/>
          <p:nvPr/>
        </p:nvSpPr>
        <p:spPr>
          <a:xfrm>
            <a:off x="7561866" y="1607074"/>
            <a:ext cx="615348" cy="615348"/>
          </a:xfrm>
          <a:prstGeom prst="ellipse">
            <a:avLst/>
          </a:prstGeom>
          <a:solidFill>
            <a:srgbClr val="E1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1" name="椭圆 20"/>
          <p:cNvSpPr/>
          <p:nvPr/>
        </p:nvSpPr>
        <p:spPr>
          <a:xfrm>
            <a:off x="4018566" y="4536470"/>
            <a:ext cx="615348" cy="615348"/>
          </a:xfrm>
          <a:prstGeom prst="ellipse">
            <a:avLst/>
          </a:prstGeom>
          <a:solidFill>
            <a:srgbClr val="E1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2" name="椭圆 21"/>
          <p:cNvSpPr/>
          <p:nvPr/>
        </p:nvSpPr>
        <p:spPr>
          <a:xfrm>
            <a:off x="7561866" y="4536470"/>
            <a:ext cx="615348" cy="615348"/>
          </a:xfrm>
          <a:prstGeom prst="ellipse">
            <a:avLst/>
          </a:prstGeom>
          <a:solidFill>
            <a:srgbClr val="E1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3" name="椭圆 22"/>
          <p:cNvSpPr/>
          <p:nvPr/>
        </p:nvSpPr>
        <p:spPr>
          <a:xfrm>
            <a:off x="8057768" y="3121326"/>
            <a:ext cx="615348" cy="615348"/>
          </a:xfrm>
          <a:prstGeom prst="ellipse">
            <a:avLst/>
          </a:prstGeom>
          <a:solidFill>
            <a:srgbClr val="E1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4" name="椭圆 23"/>
          <p:cNvSpPr/>
          <p:nvPr/>
        </p:nvSpPr>
        <p:spPr>
          <a:xfrm>
            <a:off x="3511925" y="3121326"/>
            <a:ext cx="615348" cy="615348"/>
          </a:xfrm>
          <a:prstGeom prst="ellipse">
            <a:avLst/>
          </a:prstGeom>
          <a:solidFill>
            <a:srgbClr val="E1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5" name="文本框 24"/>
          <p:cNvSpPr txBox="1"/>
          <p:nvPr/>
        </p:nvSpPr>
        <p:spPr>
          <a:xfrm>
            <a:off x="4961587" y="2904832"/>
            <a:ext cx="2339102" cy="1082669"/>
          </a:xfrm>
          <a:prstGeom prst="rect">
            <a:avLst/>
          </a:prstGeom>
          <a:noFill/>
        </p:spPr>
        <p:txBody>
          <a:bodyPr wrap="none" rtlCol="0">
            <a:spAutoFit/>
          </a:bodyPr>
          <a:lstStyle/>
          <a:p>
            <a:pPr algn="ctr">
              <a:lnSpc>
                <a:spcPct val="120000"/>
              </a:lnSpc>
            </a:pPr>
            <a:r>
              <a:rPr lang="zh-CN" altLang="en-US" sz="2800" b="1" dirty="0">
                <a:solidFill>
                  <a:schemeClr val="bg1"/>
                </a:solidFill>
                <a:latin typeface="微软雅黑" panose="020B0503020204020204" pitchFamily="34" charset="-122"/>
                <a:ea typeface="微软雅黑" panose="020B0503020204020204" pitchFamily="34" charset="-122"/>
              </a:rPr>
              <a:t>在此输入研究</a:t>
            </a:r>
            <a:endParaRPr lang="en-US" altLang="zh-CN" sz="2800" b="1"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2800" b="1" dirty="0">
                <a:solidFill>
                  <a:schemeClr val="bg1"/>
                </a:solidFill>
                <a:latin typeface="微软雅黑" panose="020B0503020204020204" pitchFamily="34" charset="-122"/>
                <a:ea typeface="微软雅黑" panose="020B0503020204020204" pitchFamily="34" charset="-122"/>
              </a:rPr>
              <a:t>课题现状</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26" name="dna-chromosome_17883"/>
          <p:cNvSpPr>
            <a:spLocks noChangeAspect="1"/>
          </p:cNvSpPr>
          <p:nvPr/>
        </p:nvSpPr>
        <p:spPr bwMode="auto">
          <a:xfrm>
            <a:off x="8187611" y="3239435"/>
            <a:ext cx="377746" cy="379127"/>
          </a:xfrm>
          <a:custGeom>
            <a:avLst/>
            <a:gdLst>
              <a:gd name="T0" fmla="*/ 5113 w 5264"/>
              <a:gd name="T1" fmla="*/ 1371 h 5292"/>
              <a:gd name="T2" fmla="*/ 4908 w 5264"/>
              <a:gd name="T3" fmla="*/ 1497 h 5292"/>
              <a:gd name="T4" fmla="*/ 4838 w 5264"/>
              <a:gd name="T5" fmla="*/ 1670 h 5292"/>
              <a:gd name="T6" fmla="*/ 3624 w 5264"/>
              <a:gd name="T7" fmla="*/ 455 h 5292"/>
              <a:gd name="T8" fmla="*/ 3795 w 5264"/>
              <a:gd name="T9" fmla="*/ 387 h 5292"/>
              <a:gd name="T10" fmla="*/ 3716 w 5264"/>
              <a:gd name="T11" fmla="*/ 53 h 5292"/>
              <a:gd name="T12" fmla="*/ 2576 w 5264"/>
              <a:gd name="T13" fmla="*/ 2330 h 5292"/>
              <a:gd name="T14" fmla="*/ 2313 w 5264"/>
              <a:gd name="T15" fmla="*/ 2322 h 5292"/>
              <a:gd name="T16" fmla="*/ 117 w 5264"/>
              <a:gd name="T17" fmla="*/ 3350 h 5292"/>
              <a:gd name="T18" fmla="*/ 412 w 5264"/>
              <a:gd name="T19" fmla="*/ 3527 h 5292"/>
              <a:gd name="T20" fmla="*/ 563 w 5264"/>
              <a:gd name="T21" fmla="*/ 3338 h 5292"/>
              <a:gd name="T22" fmla="*/ 1957 w 5264"/>
              <a:gd name="T23" fmla="*/ 4732 h 5292"/>
              <a:gd name="T24" fmla="*/ 1769 w 5264"/>
              <a:gd name="T25" fmla="*/ 4882 h 5292"/>
              <a:gd name="T26" fmla="*/ 1944 w 5264"/>
              <a:gd name="T27" fmla="*/ 5178 h 5292"/>
              <a:gd name="T28" fmla="*/ 2964 w 5264"/>
              <a:gd name="T29" fmla="*/ 2718 h 5292"/>
              <a:gd name="T30" fmla="*/ 5242 w 5264"/>
              <a:gd name="T31" fmla="*/ 1577 h 5292"/>
              <a:gd name="T32" fmla="*/ 5113 w 5264"/>
              <a:gd name="T33" fmla="*/ 1371 h 5292"/>
              <a:gd name="T34" fmla="*/ 2595 w 5264"/>
              <a:gd name="T35" fmla="*/ 3439 h 5292"/>
              <a:gd name="T36" fmla="*/ 1856 w 5264"/>
              <a:gd name="T37" fmla="*/ 2699 h 5292"/>
              <a:gd name="T38" fmla="*/ 2616 w 5264"/>
              <a:gd name="T39" fmla="*/ 2678 h 5292"/>
              <a:gd name="T40" fmla="*/ 2595 w 5264"/>
              <a:gd name="T41" fmla="*/ 3439 h 5292"/>
              <a:gd name="T42" fmla="*/ 1445 w 5264"/>
              <a:gd name="T43" fmla="*/ 2791 h 5292"/>
              <a:gd name="T44" fmla="*/ 2499 w 5264"/>
              <a:gd name="T45" fmla="*/ 3851 h 5292"/>
              <a:gd name="T46" fmla="*/ 2175 w 5264"/>
              <a:gd name="T47" fmla="*/ 4478 h 5292"/>
              <a:gd name="T48" fmla="*/ 818 w 5264"/>
              <a:gd name="T49" fmla="*/ 3116 h 5292"/>
              <a:gd name="T50" fmla="*/ 1445 w 5264"/>
              <a:gd name="T51" fmla="*/ 2791 h 5292"/>
              <a:gd name="T52" fmla="*/ 2905 w 5264"/>
              <a:gd name="T53" fmla="*/ 1664 h 5292"/>
              <a:gd name="T54" fmla="*/ 3627 w 5264"/>
              <a:gd name="T55" fmla="*/ 2388 h 5292"/>
              <a:gd name="T56" fmla="*/ 2927 w 5264"/>
              <a:gd name="T57" fmla="*/ 2368 h 5292"/>
              <a:gd name="T58" fmla="*/ 2905 w 5264"/>
              <a:gd name="T59" fmla="*/ 1664 h 5292"/>
              <a:gd name="T60" fmla="*/ 4042 w 5264"/>
              <a:gd name="T61" fmla="*/ 2306 h 5292"/>
              <a:gd name="T62" fmla="*/ 2984 w 5264"/>
              <a:gd name="T63" fmla="*/ 1256 h 5292"/>
              <a:gd name="T64" fmla="*/ 3319 w 5264"/>
              <a:gd name="T65" fmla="*/ 678 h 5292"/>
              <a:gd name="T66" fmla="*/ 4621 w 5264"/>
              <a:gd name="T67" fmla="*/ 1961 h 5292"/>
              <a:gd name="T68" fmla="*/ 4608 w 5264"/>
              <a:gd name="T69" fmla="*/ 1979 h 5292"/>
              <a:gd name="T70" fmla="*/ 4042 w 5264"/>
              <a:gd name="T71" fmla="*/ 2306 h 5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64" h="5292">
                <a:moveTo>
                  <a:pt x="5113" y="1371"/>
                </a:moveTo>
                <a:cubicBezTo>
                  <a:pt x="5023" y="1351"/>
                  <a:pt x="4927" y="1413"/>
                  <a:pt x="4908" y="1497"/>
                </a:cubicBezTo>
                <a:cubicBezTo>
                  <a:pt x="4903" y="1517"/>
                  <a:pt x="4884" y="1582"/>
                  <a:pt x="4838" y="1670"/>
                </a:cubicBezTo>
                <a:lnTo>
                  <a:pt x="3624" y="455"/>
                </a:lnTo>
                <a:cubicBezTo>
                  <a:pt x="3723" y="404"/>
                  <a:pt x="3793" y="388"/>
                  <a:pt x="3795" y="387"/>
                </a:cubicBezTo>
                <a:cubicBezTo>
                  <a:pt x="4017" y="335"/>
                  <a:pt x="3938" y="0"/>
                  <a:pt x="3716" y="53"/>
                </a:cubicBezTo>
                <a:cubicBezTo>
                  <a:pt x="3702" y="56"/>
                  <a:pt x="2355" y="408"/>
                  <a:pt x="2576" y="2330"/>
                </a:cubicBezTo>
                <a:cubicBezTo>
                  <a:pt x="2488" y="2325"/>
                  <a:pt x="2400" y="2322"/>
                  <a:pt x="2313" y="2322"/>
                </a:cubicBezTo>
                <a:cubicBezTo>
                  <a:pt x="743" y="2322"/>
                  <a:pt x="142" y="3309"/>
                  <a:pt x="117" y="3350"/>
                </a:cubicBezTo>
                <a:cubicBezTo>
                  <a:pt x="0" y="3548"/>
                  <a:pt x="297" y="3715"/>
                  <a:pt x="412" y="3527"/>
                </a:cubicBezTo>
                <a:cubicBezTo>
                  <a:pt x="421" y="3512"/>
                  <a:pt x="468" y="3438"/>
                  <a:pt x="563" y="3338"/>
                </a:cubicBezTo>
                <a:lnTo>
                  <a:pt x="1957" y="4732"/>
                </a:lnTo>
                <a:cubicBezTo>
                  <a:pt x="1857" y="4826"/>
                  <a:pt x="1783" y="4873"/>
                  <a:pt x="1769" y="4882"/>
                </a:cubicBezTo>
                <a:cubicBezTo>
                  <a:pt x="1574" y="4998"/>
                  <a:pt x="1748" y="5292"/>
                  <a:pt x="1944" y="5178"/>
                </a:cubicBezTo>
                <a:cubicBezTo>
                  <a:pt x="1991" y="5150"/>
                  <a:pt x="3083" y="4480"/>
                  <a:pt x="2964" y="2718"/>
                </a:cubicBezTo>
                <a:cubicBezTo>
                  <a:pt x="4372" y="2881"/>
                  <a:pt x="5100" y="2166"/>
                  <a:pt x="5242" y="1577"/>
                </a:cubicBezTo>
                <a:cubicBezTo>
                  <a:pt x="5264" y="1484"/>
                  <a:pt x="5204" y="1391"/>
                  <a:pt x="5113" y="1371"/>
                </a:cubicBezTo>
                <a:close/>
                <a:moveTo>
                  <a:pt x="2595" y="3439"/>
                </a:moveTo>
                <a:lnTo>
                  <a:pt x="1856" y="2699"/>
                </a:lnTo>
                <a:cubicBezTo>
                  <a:pt x="2092" y="2664"/>
                  <a:pt x="2354" y="2657"/>
                  <a:pt x="2616" y="2678"/>
                </a:cubicBezTo>
                <a:cubicBezTo>
                  <a:pt x="2638" y="2944"/>
                  <a:pt x="2631" y="3199"/>
                  <a:pt x="2595" y="3439"/>
                </a:cubicBezTo>
                <a:close/>
                <a:moveTo>
                  <a:pt x="1445" y="2791"/>
                </a:moveTo>
                <a:lnTo>
                  <a:pt x="2499" y="3851"/>
                </a:lnTo>
                <a:cubicBezTo>
                  <a:pt x="2393" y="4163"/>
                  <a:pt x="2265" y="4373"/>
                  <a:pt x="2175" y="4478"/>
                </a:cubicBezTo>
                <a:lnTo>
                  <a:pt x="818" y="3116"/>
                </a:lnTo>
                <a:cubicBezTo>
                  <a:pt x="1053" y="2925"/>
                  <a:pt x="1357" y="2830"/>
                  <a:pt x="1445" y="2791"/>
                </a:cubicBezTo>
                <a:close/>
                <a:moveTo>
                  <a:pt x="2905" y="1664"/>
                </a:moveTo>
                <a:lnTo>
                  <a:pt x="3627" y="2388"/>
                </a:lnTo>
                <a:cubicBezTo>
                  <a:pt x="3414" y="2409"/>
                  <a:pt x="3176" y="2401"/>
                  <a:pt x="2927" y="2368"/>
                </a:cubicBezTo>
                <a:cubicBezTo>
                  <a:pt x="2893" y="2114"/>
                  <a:pt x="2885" y="1878"/>
                  <a:pt x="2905" y="1664"/>
                </a:cubicBezTo>
                <a:close/>
                <a:moveTo>
                  <a:pt x="4042" y="2306"/>
                </a:moveTo>
                <a:lnTo>
                  <a:pt x="2984" y="1256"/>
                </a:lnTo>
                <a:cubicBezTo>
                  <a:pt x="3061" y="1007"/>
                  <a:pt x="3171" y="834"/>
                  <a:pt x="3319" y="678"/>
                </a:cubicBezTo>
                <a:lnTo>
                  <a:pt x="4621" y="1961"/>
                </a:lnTo>
                <a:lnTo>
                  <a:pt x="4608" y="1979"/>
                </a:lnTo>
                <a:cubicBezTo>
                  <a:pt x="4400" y="2179"/>
                  <a:pt x="4130" y="2291"/>
                  <a:pt x="4042" y="2306"/>
                </a:cubicBezTo>
                <a:close/>
              </a:path>
            </a:pathLst>
          </a:custGeom>
          <a:gradFill>
            <a:gsLst>
              <a:gs pos="0">
                <a:srgbClr val="0079BD"/>
              </a:gs>
              <a:gs pos="100000">
                <a:srgbClr val="00B0F0"/>
              </a:gs>
            </a:gsLst>
            <a:lin ang="5400000" scaled="0"/>
          </a:gradFill>
          <a:ln>
            <a:noFill/>
          </a:ln>
        </p:spPr>
        <p:txBody>
          <a:bodyPr/>
          <a:lstStyle/>
          <a:p>
            <a:pPr>
              <a:lnSpc>
                <a:spcPct val="120000"/>
              </a:lnSpc>
            </a:pPr>
            <a:endParaRPr lang="zh-CN" altLang="en-US"/>
          </a:p>
        </p:txBody>
      </p:sp>
      <p:sp>
        <p:nvSpPr>
          <p:cNvPr id="27" name="science-lab_79647"/>
          <p:cNvSpPr>
            <a:spLocks noChangeAspect="1"/>
          </p:cNvSpPr>
          <p:nvPr/>
        </p:nvSpPr>
        <p:spPr bwMode="auto">
          <a:xfrm>
            <a:off x="3653966" y="3239436"/>
            <a:ext cx="319627" cy="379127"/>
          </a:xfrm>
          <a:custGeom>
            <a:avLst/>
            <a:gdLst>
              <a:gd name="T0" fmla="*/ 1527 w 3741"/>
              <a:gd name="T1" fmla="*/ 4445 h 4445"/>
              <a:gd name="T2" fmla="*/ 734 w 3741"/>
              <a:gd name="T3" fmla="*/ 4445 h 4445"/>
              <a:gd name="T4" fmla="*/ 734 w 3741"/>
              <a:gd name="T5" fmla="*/ 4231 h 4445"/>
              <a:gd name="T6" fmla="*/ 1420 w 3741"/>
              <a:gd name="T7" fmla="*/ 3761 h 4445"/>
              <a:gd name="T8" fmla="*/ 107 w 3741"/>
              <a:gd name="T9" fmla="*/ 2938 h 4445"/>
              <a:gd name="T10" fmla="*/ 107 w 3741"/>
              <a:gd name="T11" fmla="*/ 2725 h 4445"/>
              <a:gd name="T12" fmla="*/ 1546 w 3741"/>
              <a:gd name="T13" fmla="*/ 2832 h 4445"/>
              <a:gd name="T14" fmla="*/ 1418 w 3741"/>
              <a:gd name="T15" fmla="*/ 2938 h 4445"/>
              <a:gd name="T16" fmla="*/ 2809 w 3741"/>
              <a:gd name="T17" fmla="*/ 2216 h 4445"/>
              <a:gd name="T18" fmla="*/ 2657 w 3741"/>
              <a:gd name="T19" fmla="*/ 2109 h 4445"/>
              <a:gd name="T20" fmla="*/ 2809 w 3741"/>
              <a:gd name="T21" fmla="*/ 2003 h 4445"/>
              <a:gd name="T22" fmla="*/ 1609 w 3741"/>
              <a:gd name="T23" fmla="*/ 1202 h 4445"/>
              <a:gd name="T24" fmla="*/ 1682 w 3741"/>
              <a:gd name="T25" fmla="*/ 1328 h 4445"/>
              <a:gd name="T26" fmla="*/ 1635 w 3741"/>
              <a:gd name="T27" fmla="*/ 1536 h 4445"/>
              <a:gd name="T28" fmla="*/ 1471 w 3741"/>
              <a:gd name="T29" fmla="*/ 1824 h 4445"/>
              <a:gd name="T30" fmla="*/ 1646 w 3741"/>
              <a:gd name="T31" fmla="*/ 1973 h 4445"/>
              <a:gd name="T32" fmla="*/ 1323 w 3741"/>
              <a:gd name="T33" fmla="*/ 2010 h 4445"/>
              <a:gd name="T34" fmla="*/ 648 w 3741"/>
              <a:gd name="T35" fmla="*/ 1857 h 4445"/>
              <a:gd name="T36" fmla="*/ 451 w 3741"/>
              <a:gd name="T37" fmla="*/ 1813 h 4445"/>
              <a:gd name="T38" fmla="*/ 497 w 3741"/>
              <a:gd name="T39" fmla="*/ 1605 h 4445"/>
              <a:gd name="T40" fmla="*/ 659 w 3741"/>
              <a:gd name="T41" fmla="*/ 1316 h 4445"/>
              <a:gd name="T42" fmla="*/ 487 w 3741"/>
              <a:gd name="T43" fmla="*/ 1168 h 4445"/>
              <a:gd name="T44" fmla="*/ 705 w 3741"/>
              <a:gd name="T45" fmla="*/ 1108 h 4445"/>
              <a:gd name="T46" fmla="*/ 978 w 3741"/>
              <a:gd name="T47" fmla="*/ 21 h 4445"/>
              <a:gd name="T48" fmla="*/ 1731 w 3741"/>
              <a:gd name="T49" fmla="*/ 158 h 4445"/>
              <a:gd name="T50" fmla="*/ 1786 w 3741"/>
              <a:gd name="T51" fmla="*/ 401 h 4445"/>
              <a:gd name="T52" fmla="*/ 3579 w 3741"/>
              <a:gd name="T53" fmla="*/ 2003 h 4445"/>
              <a:gd name="T54" fmla="*/ 3741 w 3741"/>
              <a:gd name="T55" fmla="*/ 2109 h 4445"/>
              <a:gd name="T56" fmla="*/ 3579 w 3741"/>
              <a:gd name="T57" fmla="*/ 2216 h 4445"/>
              <a:gd name="T58" fmla="*/ 2323 w 3741"/>
              <a:gd name="T59" fmla="*/ 4231 h 4445"/>
              <a:gd name="T60" fmla="*/ 3115 w 3741"/>
              <a:gd name="T61" fmla="*/ 4338 h 4445"/>
              <a:gd name="T62" fmla="*/ 2218 w 3741"/>
              <a:gd name="T63" fmla="*/ 4445 h 4445"/>
              <a:gd name="T64" fmla="*/ 1633 w 3741"/>
              <a:gd name="T65" fmla="*/ 4231 h 4445"/>
              <a:gd name="T66" fmla="*/ 2109 w 3741"/>
              <a:gd name="T67" fmla="*/ 3820 h 4445"/>
              <a:gd name="T68" fmla="*/ 1633 w 3741"/>
              <a:gd name="T69" fmla="*/ 4231 h 4445"/>
              <a:gd name="T70" fmla="*/ 1871 w 3741"/>
              <a:gd name="T71" fmla="*/ 3607 h 4445"/>
              <a:gd name="T72" fmla="*/ 3024 w 3741"/>
              <a:gd name="T73" fmla="*/ 2216 h 4445"/>
              <a:gd name="T74" fmla="*/ 1063 w 3741"/>
              <a:gd name="T75" fmla="*/ 2938 h 4445"/>
              <a:gd name="T76" fmla="*/ 3024 w 3741"/>
              <a:gd name="T77" fmla="*/ 2003 h 4445"/>
              <a:gd name="T78" fmla="*/ 1871 w 3741"/>
              <a:gd name="T79" fmla="*/ 612 h 4445"/>
              <a:gd name="T80" fmla="*/ 1660 w 3741"/>
              <a:gd name="T81" fmla="*/ 971 h 4445"/>
              <a:gd name="T82" fmla="*/ 3024 w 3741"/>
              <a:gd name="T83" fmla="*/ 2003 h 4445"/>
              <a:gd name="T84" fmla="*/ 1263 w 3741"/>
              <a:gd name="T85" fmla="*/ 1777 h 4445"/>
              <a:gd name="T86" fmla="*/ 867 w 3741"/>
              <a:gd name="T87" fmla="*/ 1363 h 4445"/>
              <a:gd name="T88" fmla="*/ 913 w 3741"/>
              <a:gd name="T89" fmla="*/ 1155 h 4445"/>
              <a:gd name="T90" fmla="*/ 1545 w 3741"/>
              <a:gd name="T91" fmla="*/ 501 h 4445"/>
              <a:gd name="T92" fmla="*/ 1580 w 3741"/>
              <a:gd name="T93" fmla="*/ 343 h 4445"/>
              <a:gd name="T94" fmla="*/ 913 w 3741"/>
              <a:gd name="T95" fmla="*/ 1155 h 4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41" h="4445">
                <a:moveTo>
                  <a:pt x="2216" y="4445"/>
                </a:moveTo>
                <a:lnTo>
                  <a:pt x="1527" y="4445"/>
                </a:lnTo>
                <a:cubicBezTo>
                  <a:pt x="1526" y="4445"/>
                  <a:pt x="1525" y="4445"/>
                  <a:pt x="1524" y="4445"/>
                </a:cubicBezTo>
                <a:lnTo>
                  <a:pt x="734" y="4445"/>
                </a:lnTo>
                <a:cubicBezTo>
                  <a:pt x="675" y="4445"/>
                  <a:pt x="627" y="4397"/>
                  <a:pt x="627" y="4338"/>
                </a:cubicBezTo>
                <a:cubicBezTo>
                  <a:pt x="627" y="4279"/>
                  <a:pt x="675" y="4231"/>
                  <a:pt x="734" y="4231"/>
                </a:cubicBezTo>
                <a:lnTo>
                  <a:pt x="1420" y="4231"/>
                </a:lnTo>
                <a:lnTo>
                  <a:pt x="1420" y="3761"/>
                </a:lnTo>
                <a:cubicBezTo>
                  <a:pt x="979" y="3641"/>
                  <a:pt x="602" y="3349"/>
                  <a:pt x="374" y="2938"/>
                </a:cubicBezTo>
                <a:lnTo>
                  <a:pt x="107" y="2938"/>
                </a:lnTo>
                <a:cubicBezTo>
                  <a:pt x="48" y="2938"/>
                  <a:pt x="0" y="2891"/>
                  <a:pt x="0" y="2832"/>
                </a:cubicBezTo>
                <a:cubicBezTo>
                  <a:pt x="0" y="2773"/>
                  <a:pt x="48" y="2725"/>
                  <a:pt x="107" y="2725"/>
                </a:cubicBezTo>
                <a:lnTo>
                  <a:pt x="1440" y="2725"/>
                </a:lnTo>
                <a:cubicBezTo>
                  <a:pt x="1499" y="2725"/>
                  <a:pt x="1546" y="2773"/>
                  <a:pt x="1546" y="2832"/>
                </a:cubicBezTo>
                <a:cubicBezTo>
                  <a:pt x="1546" y="2891"/>
                  <a:pt x="1499" y="2938"/>
                  <a:pt x="1440" y="2938"/>
                </a:cubicBezTo>
                <a:lnTo>
                  <a:pt x="1418" y="2938"/>
                </a:lnTo>
                <a:cubicBezTo>
                  <a:pt x="1555" y="3014"/>
                  <a:pt x="1709" y="3054"/>
                  <a:pt x="1871" y="3054"/>
                </a:cubicBezTo>
                <a:cubicBezTo>
                  <a:pt x="2356" y="3054"/>
                  <a:pt x="2756" y="2687"/>
                  <a:pt x="2809" y="2216"/>
                </a:cubicBezTo>
                <a:lnTo>
                  <a:pt x="2764" y="2216"/>
                </a:lnTo>
                <a:cubicBezTo>
                  <a:pt x="2705" y="2216"/>
                  <a:pt x="2657" y="2168"/>
                  <a:pt x="2657" y="2109"/>
                </a:cubicBezTo>
                <a:cubicBezTo>
                  <a:pt x="2657" y="2050"/>
                  <a:pt x="2705" y="2003"/>
                  <a:pt x="2764" y="2003"/>
                </a:cubicBezTo>
                <a:lnTo>
                  <a:pt x="2809" y="2003"/>
                </a:lnTo>
                <a:cubicBezTo>
                  <a:pt x="2756" y="1532"/>
                  <a:pt x="2356" y="1165"/>
                  <a:pt x="1871" y="1165"/>
                </a:cubicBezTo>
                <a:cubicBezTo>
                  <a:pt x="1782" y="1165"/>
                  <a:pt x="1694" y="1178"/>
                  <a:pt x="1609" y="1202"/>
                </a:cubicBezTo>
                <a:lnTo>
                  <a:pt x="1586" y="1306"/>
                </a:lnTo>
                <a:lnTo>
                  <a:pt x="1682" y="1328"/>
                </a:lnTo>
                <a:cubicBezTo>
                  <a:pt x="1740" y="1341"/>
                  <a:pt x="1776" y="1398"/>
                  <a:pt x="1763" y="1456"/>
                </a:cubicBezTo>
                <a:cubicBezTo>
                  <a:pt x="1750" y="1513"/>
                  <a:pt x="1693" y="1549"/>
                  <a:pt x="1635" y="1536"/>
                </a:cubicBezTo>
                <a:lnTo>
                  <a:pt x="1540" y="1515"/>
                </a:lnTo>
                <a:lnTo>
                  <a:pt x="1471" y="1824"/>
                </a:lnTo>
                <a:lnTo>
                  <a:pt x="1565" y="1846"/>
                </a:lnTo>
                <a:cubicBezTo>
                  <a:pt x="1623" y="1859"/>
                  <a:pt x="1659" y="1916"/>
                  <a:pt x="1646" y="1973"/>
                </a:cubicBezTo>
                <a:cubicBezTo>
                  <a:pt x="1633" y="2031"/>
                  <a:pt x="1576" y="2067"/>
                  <a:pt x="1518" y="2054"/>
                </a:cubicBezTo>
                <a:lnTo>
                  <a:pt x="1323" y="2010"/>
                </a:lnTo>
                <a:cubicBezTo>
                  <a:pt x="1322" y="2009"/>
                  <a:pt x="1321" y="2009"/>
                  <a:pt x="1321" y="2009"/>
                </a:cubicBezTo>
                <a:lnTo>
                  <a:pt x="648" y="1857"/>
                </a:lnTo>
                <a:cubicBezTo>
                  <a:pt x="648" y="1857"/>
                  <a:pt x="647" y="1857"/>
                  <a:pt x="646" y="1857"/>
                </a:cubicBezTo>
                <a:lnTo>
                  <a:pt x="451" y="1813"/>
                </a:lnTo>
                <a:cubicBezTo>
                  <a:pt x="393" y="1800"/>
                  <a:pt x="357" y="1743"/>
                  <a:pt x="370" y="1685"/>
                </a:cubicBezTo>
                <a:cubicBezTo>
                  <a:pt x="383" y="1628"/>
                  <a:pt x="440" y="1592"/>
                  <a:pt x="497" y="1605"/>
                </a:cubicBezTo>
                <a:lnTo>
                  <a:pt x="591" y="1626"/>
                </a:lnTo>
                <a:lnTo>
                  <a:pt x="659" y="1316"/>
                </a:lnTo>
                <a:lnTo>
                  <a:pt x="567" y="1295"/>
                </a:lnTo>
                <a:cubicBezTo>
                  <a:pt x="510" y="1282"/>
                  <a:pt x="474" y="1225"/>
                  <a:pt x="487" y="1168"/>
                </a:cubicBezTo>
                <a:cubicBezTo>
                  <a:pt x="500" y="1110"/>
                  <a:pt x="557" y="1074"/>
                  <a:pt x="614" y="1087"/>
                </a:cubicBezTo>
                <a:lnTo>
                  <a:pt x="705" y="1108"/>
                </a:lnTo>
                <a:lnTo>
                  <a:pt x="931" y="88"/>
                </a:lnTo>
                <a:cubicBezTo>
                  <a:pt x="937" y="60"/>
                  <a:pt x="954" y="36"/>
                  <a:pt x="978" y="21"/>
                </a:cubicBezTo>
                <a:cubicBezTo>
                  <a:pt x="1002" y="5"/>
                  <a:pt x="1031" y="0"/>
                  <a:pt x="1059" y="7"/>
                </a:cubicBezTo>
                <a:lnTo>
                  <a:pt x="1731" y="158"/>
                </a:lnTo>
                <a:cubicBezTo>
                  <a:pt x="1788" y="171"/>
                  <a:pt x="1824" y="228"/>
                  <a:pt x="1812" y="285"/>
                </a:cubicBezTo>
                <a:lnTo>
                  <a:pt x="1786" y="401"/>
                </a:lnTo>
                <a:cubicBezTo>
                  <a:pt x="1814" y="399"/>
                  <a:pt x="1843" y="398"/>
                  <a:pt x="1871" y="398"/>
                </a:cubicBezTo>
                <a:cubicBezTo>
                  <a:pt x="2779" y="398"/>
                  <a:pt x="3524" y="1109"/>
                  <a:pt x="3579" y="2003"/>
                </a:cubicBezTo>
                <a:lnTo>
                  <a:pt x="3634" y="2003"/>
                </a:lnTo>
                <a:cubicBezTo>
                  <a:pt x="3693" y="2003"/>
                  <a:pt x="3741" y="2051"/>
                  <a:pt x="3741" y="2109"/>
                </a:cubicBezTo>
                <a:cubicBezTo>
                  <a:pt x="3741" y="2168"/>
                  <a:pt x="3693" y="2216"/>
                  <a:pt x="3634" y="2216"/>
                </a:cubicBezTo>
                <a:lnTo>
                  <a:pt x="3579" y="2216"/>
                </a:lnTo>
                <a:cubicBezTo>
                  <a:pt x="3533" y="2956"/>
                  <a:pt x="3015" y="3571"/>
                  <a:pt x="2323" y="3760"/>
                </a:cubicBezTo>
                <a:lnTo>
                  <a:pt x="2323" y="4231"/>
                </a:lnTo>
                <a:lnTo>
                  <a:pt x="3008" y="4231"/>
                </a:lnTo>
                <a:cubicBezTo>
                  <a:pt x="3067" y="4231"/>
                  <a:pt x="3115" y="4279"/>
                  <a:pt x="3115" y="4338"/>
                </a:cubicBezTo>
                <a:cubicBezTo>
                  <a:pt x="3115" y="4397"/>
                  <a:pt x="3067" y="4445"/>
                  <a:pt x="3008" y="4445"/>
                </a:cubicBezTo>
                <a:lnTo>
                  <a:pt x="2218" y="4445"/>
                </a:lnTo>
                <a:cubicBezTo>
                  <a:pt x="2217" y="4445"/>
                  <a:pt x="2217" y="4445"/>
                  <a:pt x="2216" y="4445"/>
                </a:cubicBezTo>
                <a:close/>
                <a:moveTo>
                  <a:pt x="1633" y="4231"/>
                </a:moveTo>
                <a:lnTo>
                  <a:pt x="2109" y="4231"/>
                </a:lnTo>
                <a:lnTo>
                  <a:pt x="2109" y="3820"/>
                </a:lnTo>
                <a:lnTo>
                  <a:pt x="1633" y="3820"/>
                </a:lnTo>
                <a:lnTo>
                  <a:pt x="1633" y="4231"/>
                </a:lnTo>
                <a:close/>
                <a:moveTo>
                  <a:pt x="623" y="2938"/>
                </a:moveTo>
                <a:cubicBezTo>
                  <a:pt x="899" y="3355"/>
                  <a:pt x="1363" y="3607"/>
                  <a:pt x="1871" y="3607"/>
                </a:cubicBezTo>
                <a:cubicBezTo>
                  <a:pt x="2661" y="3607"/>
                  <a:pt x="3310" y="2992"/>
                  <a:pt x="3365" y="2216"/>
                </a:cubicBezTo>
                <a:lnTo>
                  <a:pt x="3024" y="2216"/>
                </a:lnTo>
                <a:cubicBezTo>
                  <a:pt x="2970" y="2805"/>
                  <a:pt x="2474" y="3267"/>
                  <a:pt x="1871" y="3267"/>
                </a:cubicBezTo>
                <a:cubicBezTo>
                  <a:pt x="1566" y="3267"/>
                  <a:pt x="1280" y="3151"/>
                  <a:pt x="1063" y="2938"/>
                </a:cubicBezTo>
                <a:lnTo>
                  <a:pt x="623" y="2938"/>
                </a:lnTo>
                <a:close/>
                <a:moveTo>
                  <a:pt x="3024" y="2003"/>
                </a:moveTo>
                <a:lnTo>
                  <a:pt x="3365" y="2003"/>
                </a:lnTo>
                <a:cubicBezTo>
                  <a:pt x="3310" y="1226"/>
                  <a:pt x="2661" y="612"/>
                  <a:pt x="1871" y="612"/>
                </a:cubicBezTo>
                <a:cubicBezTo>
                  <a:pt x="1827" y="612"/>
                  <a:pt x="1782" y="614"/>
                  <a:pt x="1738" y="618"/>
                </a:cubicBezTo>
                <a:lnTo>
                  <a:pt x="1660" y="971"/>
                </a:lnTo>
                <a:cubicBezTo>
                  <a:pt x="1729" y="958"/>
                  <a:pt x="1800" y="952"/>
                  <a:pt x="1871" y="952"/>
                </a:cubicBezTo>
                <a:cubicBezTo>
                  <a:pt x="2474" y="952"/>
                  <a:pt x="2970" y="1414"/>
                  <a:pt x="3024" y="2003"/>
                </a:cubicBezTo>
                <a:close/>
                <a:moveTo>
                  <a:pt x="799" y="1673"/>
                </a:moveTo>
                <a:lnTo>
                  <a:pt x="1263" y="1777"/>
                </a:lnTo>
                <a:lnTo>
                  <a:pt x="1332" y="1468"/>
                </a:lnTo>
                <a:lnTo>
                  <a:pt x="867" y="1363"/>
                </a:lnTo>
                <a:lnTo>
                  <a:pt x="799" y="1673"/>
                </a:lnTo>
                <a:close/>
                <a:moveTo>
                  <a:pt x="913" y="1155"/>
                </a:moveTo>
                <a:lnTo>
                  <a:pt x="1378" y="1259"/>
                </a:lnTo>
                <a:lnTo>
                  <a:pt x="1545" y="501"/>
                </a:lnTo>
                <a:cubicBezTo>
                  <a:pt x="1546" y="498"/>
                  <a:pt x="1546" y="496"/>
                  <a:pt x="1547" y="493"/>
                </a:cubicBezTo>
                <a:lnTo>
                  <a:pt x="1580" y="343"/>
                </a:lnTo>
                <a:lnTo>
                  <a:pt x="1116" y="238"/>
                </a:lnTo>
                <a:lnTo>
                  <a:pt x="913" y="1155"/>
                </a:lnTo>
                <a:close/>
              </a:path>
            </a:pathLst>
          </a:custGeom>
          <a:gradFill>
            <a:gsLst>
              <a:gs pos="0">
                <a:srgbClr val="0079BD"/>
              </a:gs>
              <a:gs pos="100000">
                <a:srgbClr val="00B0F0"/>
              </a:gs>
            </a:gsLst>
            <a:lin ang="5400000" scaled="0"/>
          </a:gradFill>
          <a:ln>
            <a:noFill/>
          </a:ln>
        </p:spPr>
        <p:txBody>
          <a:bodyPr/>
          <a:lstStyle/>
          <a:p>
            <a:pPr>
              <a:lnSpc>
                <a:spcPct val="120000"/>
              </a:lnSpc>
            </a:pPr>
            <a:endParaRPr lang="zh-CN" altLang="en-US"/>
          </a:p>
        </p:txBody>
      </p:sp>
      <p:sp>
        <p:nvSpPr>
          <p:cNvPr id="28" name="science-symbol_77514"/>
          <p:cNvSpPr>
            <a:spLocks noChangeAspect="1"/>
          </p:cNvSpPr>
          <p:nvPr/>
        </p:nvSpPr>
        <p:spPr bwMode="auto">
          <a:xfrm>
            <a:off x="4127273" y="1756968"/>
            <a:ext cx="379127" cy="315559"/>
          </a:xfrm>
          <a:custGeom>
            <a:avLst/>
            <a:gdLst>
              <a:gd name="connsiteX0" fmla="*/ 503223 w 608704"/>
              <a:gd name="connsiteY0" fmla="*/ 280501 h 506643"/>
              <a:gd name="connsiteX1" fmla="*/ 397742 w 608704"/>
              <a:gd name="connsiteY1" fmla="*/ 375472 h 506643"/>
              <a:gd name="connsiteX2" fmla="*/ 339407 w 608704"/>
              <a:gd name="connsiteY2" fmla="*/ 416440 h 506643"/>
              <a:gd name="connsiteX3" fmla="*/ 510533 w 608704"/>
              <a:gd name="connsiteY3" fmla="*/ 470889 h 506643"/>
              <a:gd name="connsiteX4" fmla="*/ 564393 w 608704"/>
              <a:gd name="connsiteY4" fmla="*/ 451746 h 506643"/>
              <a:gd name="connsiteX5" fmla="*/ 541417 w 608704"/>
              <a:gd name="connsiteY5" fmla="*/ 334132 h 506643"/>
              <a:gd name="connsiteX6" fmla="*/ 503223 w 608704"/>
              <a:gd name="connsiteY6" fmla="*/ 280501 h 506643"/>
              <a:gd name="connsiteX7" fmla="*/ 105469 w 608704"/>
              <a:gd name="connsiteY7" fmla="*/ 280427 h 506643"/>
              <a:gd name="connsiteX8" fmla="*/ 67201 w 608704"/>
              <a:gd name="connsiteY8" fmla="*/ 334132 h 506643"/>
              <a:gd name="connsiteX9" fmla="*/ 44225 w 608704"/>
              <a:gd name="connsiteY9" fmla="*/ 451746 h 506643"/>
              <a:gd name="connsiteX10" fmla="*/ 163879 w 608704"/>
              <a:gd name="connsiteY10" fmla="*/ 460536 h 506643"/>
              <a:gd name="connsiteX11" fmla="*/ 269285 w 608704"/>
              <a:gd name="connsiteY11" fmla="*/ 416514 h 506643"/>
              <a:gd name="connsiteX12" fmla="*/ 210875 w 608704"/>
              <a:gd name="connsiteY12" fmla="*/ 375472 h 506643"/>
              <a:gd name="connsiteX13" fmla="*/ 105469 w 608704"/>
              <a:gd name="connsiteY13" fmla="*/ 280427 h 506643"/>
              <a:gd name="connsiteX14" fmla="*/ 304308 w 608704"/>
              <a:gd name="connsiteY14" fmla="*/ 209109 h 506643"/>
              <a:gd name="connsiteX15" fmla="*/ 260007 w 608704"/>
              <a:gd name="connsiteY15" fmla="*/ 253276 h 506643"/>
              <a:gd name="connsiteX16" fmla="*/ 304308 w 608704"/>
              <a:gd name="connsiteY16" fmla="*/ 297517 h 506643"/>
              <a:gd name="connsiteX17" fmla="*/ 348535 w 608704"/>
              <a:gd name="connsiteY17" fmla="*/ 253276 h 506643"/>
              <a:gd name="connsiteX18" fmla="*/ 304308 w 608704"/>
              <a:gd name="connsiteY18" fmla="*/ 209109 h 506643"/>
              <a:gd name="connsiteX19" fmla="*/ 304308 w 608704"/>
              <a:gd name="connsiteY19" fmla="*/ 173433 h 506643"/>
              <a:gd name="connsiteX20" fmla="*/ 384259 w 608704"/>
              <a:gd name="connsiteY20" fmla="*/ 253276 h 506643"/>
              <a:gd name="connsiteX21" fmla="*/ 304308 w 608704"/>
              <a:gd name="connsiteY21" fmla="*/ 333193 h 506643"/>
              <a:gd name="connsiteX22" fmla="*/ 224358 w 608704"/>
              <a:gd name="connsiteY22" fmla="*/ 253276 h 506643"/>
              <a:gd name="connsiteX23" fmla="*/ 304308 w 608704"/>
              <a:gd name="connsiteY23" fmla="*/ 173433 h 506643"/>
              <a:gd name="connsiteX24" fmla="*/ 575318 w 608704"/>
              <a:gd name="connsiteY24" fmla="*/ 122273 h 506643"/>
              <a:gd name="connsiteX25" fmla="*/ 587915 w 608704"/>
              <a:gd name="connsiteY25" fmla="*/ 127492 h 506643"/>
              <a:gd name="connsiteX26" fmla="*/ 593133 w 608704"/>
              <a:gd name="connsiteY26" fmla="*/ 140091 h 506643"/>
              <a:gd name="connsiteX27" fmla="*/ 587915 w 608704"/>
              <a:gd name="connsiteY27" fmla="*/ 152690 h 506643"/>
              <a:gd name="connsiteX28" fmla="*/ 575318 w 608704"/>
              <a:gd name="connsiteY28" fmla="*/ 157909 h 506643"/>
              <a:gd name="connsiteX29" fmla="*/ 562645 w 608704"/>
              <a:gd name="connsiteY29" fmla="*/ 152690 h 506643"/>
              <a:gd name="connsiteX30" fmla="*/ 557427 w 608704"/>
              <a:gd name="connsiteY30" fmla="*/ 140091 h 506643"/>
              <a:gd name="connsiteX31" fmla="*/ 562645 w 608704"/>
              <a:gd name="connsiteY31" fmla="*/ 127492 h 506643"/>
              <a:gd name="connsiteX32" fmla="*/ 575318 w 608704"/>
              <a:gd name="connsiteY32" fmla="*/ 122273 h 506643"/>
              <a:gd name="connsiteX33" fmla="*/ 304271 w 608704"/>
              <a:gd name="connsiteY33" fmla="*/ 110373 h 506643"/>
              <a:gd name="connsiteX34" fmla="*/ 232509 w 608704"/>
              <a:gd name="connsiteY34" fmla="*/ 159534 h 506643"/>
              <a:gd name="connsiteX35" fmla="*/ 128893 w 608704"/>
              <a:gd name="connsiteY35" fmla="*/ 253313 h 506643"/>
              <a:gd name="connsiteX36" fmla="*/ 232509 w 608704"/>
              <a:gd name="connsiteY36" fmla="*/ 347167 h 506643"/>
              <a:gd name="connsiteX37" fmla="*/ 304346 w 608704"/>
              <a:gd name="connsiteY37" fmla="*/ 396403 h 506643"/>
              <a:gd name="connsiteX38" fmla="*/ 376109 w 608704"/>
              <a:gd name="connsiteY38" fmla="*/ 347167 h 506643"/>
              <a:gd name="connsiteX39" fmla="*/ 479725 w 608704"/>
              <a:gd name="connsiteY39" fmla="*/ 253313 h 506643"/>
              <a:gd name="connsiteX40" fmla="*/ 376109 w 608704"/>
              <a:gd name="connsiteY40" fmla="*/ 159534 h 506643"/>
              <a:gd name="connsiteX41" fmla="*/ 304271 w 608704"/>
              <a:gd name="connsiteY41" fmla="*/ 110373 h 506643"/>
              <a:gd name="connsiteX42" fmla="*/ 182052 w 608704"/>
              <a:gd name="connsiteY42" fmla="*/ 14802 h 506643"/>
              <a:gd name="connsiteX43" fmla="*/ 194650 w 608704"/>
              <a:gd name="connsiteY43" fmla="*/ 20010 h 506643"/>
              <a:gd name="connsiteX44" fmla="*/ 199943 w 608704"/>
              <a:gd name="connsiteY44" fmla="*/ 32584 h 506643"/>
              <a:gd name="connsiteX45" fmla="*/ 194650 w 608704"/>
              <a:gd name="connsiteY45" fmla="*/ 45159 h 506643"/>
              <a:gd name="connsiteX46" fmla="*/ 182052 w 608704"/>
              <a:gd name="connsiteY46" fmla="*/ 50367 h 506643"/>
              <a:gd name="connsiteX47" fmla="*/ 169455 w 608704"/>
              <a:gd name="connsiteY47" fmla="*/ 45159 h 506643"/>
              <a:gd name="connsiteX48" fmla="*/ 164237 w 608704"/>
              <a:gd name="connsiteY48" fmla="*/ 32584 h 506643"/>
              <a:gd name="connsiteX49" fmla="*/ 169455 w 608704"/>
              <a:gd name="connsiteY49" fmla="*/ 20010 h 506643"/>
              <a:gd name="connsiteX50" fmla="*/ 182052 w 608704"/>
              <a:gd name="connsiteY50" fmla="*/ 14802 h 506643"/>
              <a:gd name="connsiteX51" fmla="*/ 85712 w 608704"/>
              <a:gd name="connsiteY51" fmla="*/ 451 h 506643"/>
              <a:gd name="connsiteX52" fmla="*/ 129863 w 608704"/>
              <a:gd name="connsiteY52" fmla="*/ 2367 h 506643"/>
              <a:gd name="connsiteX53" fmla="*/ 145006 w 608704"/>
              <a:gd name="connsiteY53" fmla="*/ 22553 h 506643"/>
              <a:gd name="connsiteX54" fmla="*/ 124790 w 608704"/>
              <a:gd name="connsiteY54" fmla="*/ 37674 h 506643"/>
              <a:gd name="connsiteX55" fmla="*/ 44225 w 608704"/>
              <a:gd name="connsiteY55" fmla="*/ 54955 h 506643"/>
              <a:gd name="connsiteX56" fmla="*/ 67201 w 608704"/>
              <a:gd name="connsiteY56" fmla="*/ 172570 h 506643"/>
              <a:gd name="connsiteX57" fmla="*/ 105469 w 608704"/>
              <a:gd name="connsiteY57" fmla="*/ 226200 h 506643"/>
              <a:gd name="connsiteX58" fmla="*/ 210875 w 608704"/>
              <a:gd name="connsiteY58" fmla="*/ 131155 h 506643"/>
              <a:gd name="connsiteX59" fmla="*/ 269211 w 608704"/>
              <a:gd name="connsiteY59" fmla="*/ 90261 h 506643"/>
              <a:gd name="connsiteX60" fmla="*/ 230271 w 608704"/>
              <a:gd name="connsiteY60" fmla="*/ 70895 h 506643"/>
              <a:gd name="connsiteX61" fmla="*/ 221394 w 608704"/>
              <a:gd name="connsiteY61" fmla="*/ 47282 h 506643"/>
              <a:gd name="connsiteX62" fmla="*/ 244967 w 608704"/>
              <a:gd name="connsiteY62" fmla="*/ 38418 h 506643"/>
              <a:gd name="connsiteX63" fmla="*/ 304271 w 608704"/>
              <a:gd name="connsiteY63" fmla="*/ 68958 h 506643"/>
              <a:gd name="connsiteX64" fmla="*/ 434966 w 608704"/>
              <a:gd name="connsiteY64" fmla="*/ 11901 h 506643"/>
              <a:gd name="connsiteX65" fmla="*/ 592815 w 608704"/>
              <a:gd name="connsiteY65" fmla="*/ 33279 h 506643"/>
              <a:gd name="connsiteX66" fmla="*/ 608704 w 608704"/>
              <a:gd name="connsiteY66" fmla="*/ 84153 h 506643"/>
              <a:gd name="connsiteX67" fmla="*/ 590875 w 608704"/>
              <a:gd name="connsiteY67" fmla="*/ 101956 h 506643"/>
              <a:gd name="connsiteX68" fmla="*/ 572972 w 608704"/>
              <a:gd name="connsiteY68" fmla="*/ 84153 h 506643"/>
              <a:gd name="connsiteX69" fmla="*/ 564393 w 608704"/>
              <a:gd name="connsiteY69" fmla="*/ 54955 h 506643"/>
              <a:gd name="connsiteX70" fmla="*/ 339332 w 608704"/>
              <a:gd name="connsiteY70" fmla="*/ 90261 h 506643"/>
              <a:gd name="connsiteX71" fmla="*/ 397742 w 608704"/>
              <a:gd name="connsiteY71" fmla="*/ 131229 h 506643"/>
              <a:gd name="connsiteX72" fmla="*/ 503148 w 608704"/>
              <a:gd name="connsiteY72" fmla="*/ 226200 h 506643"/>
              <a:gd name="connsiteX73" fmla="*/ 523364 w 608704"/>
              <a:gd name="connsiteY73" fmla="*/ 199832 h 506643"/>
              <a:gd name="connsiteX74" fmla="*/ 535673 w 608704"/>
              <a:gd name="connsiteY74" fmla="*/ 181657 h 506643"/>
              <a:gd name="connsiteX75" fmla="*/ 560365 w 608704"/>
              <a:gd name="connsiteY75" fmla="*/ 176294 h 506643"/>
              <a:gd name="connsiteX76" fmla="*/ 565736 w 608704"/>
              <a:gd name="connsiteY76" fmla="*/ 200949 h 506643"/>
              <a:gd name="connsiteX77" fmla="*/ 552383 w 608704"/>
              <a:gd name="connsiteY77" fmla="*/ 220614 h 506643"/>
              <a:gd name="connsiteX78" fmla="*/ 527019 w 608704"/>
              <a:gd name="connsiteY78" fmla="*/ 253313 h 506643"/>
              <a:gd name="connsiteX79" fmla="*/ 572002 w 608704"/>
              <a:gd name="connsiteY79" fmla="*/ 315733 h 506643"/>
              <a:gd name="connsiteX80" fmla="*/ 592815 w 608704"/>
              <a:gd name="connsiteY80" fmla="*/ 473422 h 506643"/>
              <a:gd name="connsiteX81" fmla="*/ 510160 w 608704"/>
              <a:gd name="connsiteY81" fmla="*/ 506643 h 506643"/>
              <a:gd name="connsiteX82" fmla="*/ 434966 w 608704"/>
              <a:gd name="connsiteY82" fmla="*/ 494800 h 506643"/>
              <a:gd name="connsiteX83" fmla="*/ 304346 w 608704"/>
              <a:gd name="connsiteY83" fmla="*/ 437817 h 506643"/>
              <a:gd name="connsiteX84" fmla="*/ 173651 w 608704"/>
              <a:gd name="connsiteY84" fmla="*/ 494800 h 506643"/>
              <a:gd name="connsiteX85" fmla="*/ 98457 w 608704"/>
              <a:gd name="connsiteY85" fmla="*/ 506643 h 506643"/>
              <a:gd name="connsiteX86" fmla="*/ 15878 w 608704"/>
              <a:gd name="connsiteY86" fmla="*/ 473422 h 506643"/>
              <a:gd name="connsiteX87" fmla="*/ 36691 w 608704"/>
              <a:gd name="connsiteY87" fmla="*/ 315733 h 506643"/>
              <a:gd name="connsiteX88" fmla="*/ 81598 w 608704"/>
              <a:gd name="connsiteY88" fmla="*/ 253313 h 506643"/>
              <a:gd name="connsiteX89" fmla="*/ 36691 w 608704"/>
              <a:gd name="connsiteY89" fmla="*/ 190968 h 506643"/>
              <a:gd name="connsiteX90" fmla="*/ 15878 w 608704"/>
              <a:gd name="connsiteY90" fmla="*/ 33279 h 506643"/>
              <a:gd name="connsiteX91" fmla="*/ 85712 w 608704"/>
              <a:gd name="connsiteY91" fmla="*/ 451 h 506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08704" h="506643">
                <a:moveTo>
                  <a:pt x="503223" y="280501"/>
                </a:moveTo>
                <a:cubicBezTo>
                  <a:pt x="472712" y="313350"/>
                  <a:pt x="437129" y="345528"/>
                  <a:pt x="397742" y="375472"/>
                </a:cubicBezTo>
                <a:cubicBezTo>
                  <a:pt x="378496" y="390220"/>
                  <a:pt x="358951" y="403851"/>
                  <a:pt x="339407" y="416440"/>
                </a:cubicBezTo>
                <a:cubicBezTo>
                  <a:pt x="407514" y="453013"/>
                  <a:pt x="468237" y="470889"/>
                  <a:pt x="510533" y="470889"/>
                </a:cubicBezTo>
                <a:cubicBezTo>
                  <a:pt x="535971" y="470889"/>
                  <a:pt x="554695" y="464484"/>
                  <a:pt x="564393" y="451746"/>
                </a:cubicBezTo>
                <a:cubicBezTo>
                  <a:pt x="581476" y="429475"/>
                  <a:pt x="573121" y="386570"/>
                  <a:pt x="541417" y="334132"/>
                </a:cubicBezTo>
                <a:cubicBezTo>
                  <a:pt x="530749" y="316478"/>
                  <a:pt x="517918" y="298527"/>
                  <a:pt x="503223" y="280501"/>
                </a:cubicBezTo>
                <a:close/>
                <a:moveTo>
                  <a:pt x="105469" y="280427"/>
                </a:moveTo>
                <a:cubicBezTo>
                  <a:pt x="90699" y="298527"/>
                  <a:pt x="77868" y="316478"/>
                  <a:pt x="67201" y="334132"/>
                </a:cubicBezTo>
                <a:cubicBezTo>
                  <a:pt x="35572" y="386570"/>
                  <a:pt x="27142" y="429475"/>
                  <a:pt x="44225" y="451746"/>
                </a:cubicBezTo>
                <a:cubicBezTo>
                  <a:pt x="61308" y="474092"/>
                  <a:pt x="104873" y="477295"/>
                  <a:pt x="163879" y="460536"/>
                </a:cubicBezTo>
                <a:cubicBezTo>
                  <a:pt x="197075" y="451150"/>
                  <a:pt x="232807" y="436104"/>
                  <a:pt x="269285" y="416514"/>
                </a:cubicBezTo>
                <a:cubicBezTo>
                  <a:pt x="249666" y="403926"/>
                  <a:pt x="230122" y="390220"/>
                  <a:pt x="210875" y="375472"/>
                </a:cubicBezTo>
                <a:cubicBezTo>
                  <a:pt x="171563" y="345528"/>
                  <a:pt x="135905" y="313275"/>
                  <a:pt x="105469" y="280427"/>
                </a:cubicBezTo>
                <a:close/>
                <a:moveTo>
                  <a:pt x="304308" y="209109"/>
                </a:moveTo>
                <a:cubicBezTo>
                  <a:pt x="279846" y="209109"/>
                  <a:pt x="260007" y="228921"/>
                  <a:pt x="260007" y="253276"/>
                </a:cubicBezTo>
                <a:cubicBezTo>
                  <a:pt x="260007" y="277705"/>
                  <a:pt x="279846" y="297517"/>
                  <a:pt x="304308" y="297517"/>
                </a:cubicBezTo>
                <a:cubicBezTo>
                  <a:pt x="328696" y="297517"/>
                  <a:pt x="348535" y="277705"/>
                  <a:pt x="348535" y="253276"/>
                </a:cubicBezTo>
                <a:cubicBezTo>
                  <a:pt x="348535" y="228921"/>
                  <a:pt x="328696" y="209109"/>
                  <a:pt x="304308" y="209109"/>
                </a:cubicBezTo>
                <a:close/>
                <a:moveTo>
                  <a:pt x="304308" y="173433"/>
                </a:moveTo>
                <a:cubicBezTo>
                  <a:pt x="348385" y="173433"/>
                  <a:pt x="384259" y="209258"/>
                  <a:pt x="384259" y="253276"/>
                </a:cubicBezTo>
                <a:cubicBezTo>
                  <a:pt x="384259" y="297368"/>
                  <a:pt x="348385" y="333193"/>
                  <a:pt x="304308" y="333193"/>
                </a:cubicBezTo>
                <a:cubicBezTo>
                  <a:pt x="260156" y="333193"/>
                  <a:pt x="224358" y="297368"/>
                  <a:pt x="224358" y="253276"/>
                </a:cubicBezTo>
                <a:cubicBezTo>
                  <a:pt x="224358" y="209258"/>
                  <a:pt x="260156" y="173433"/>
                  <a:pt x="304308" y="173433"/>
                </a:cubicBezTo>
                <a:close/>
                <a:moveTo>
                  <a:pt x="575318" y="122273"/>
                </a:moveTo>
                <a:cubicBezTo>
                  <a:pt x="580014" y="122273"/>
                  <a:pt x="584561" y="124137"/>
                  <a:pt x="587915" y="127492"/>
                </a:cubicBezTo>
                <a:cubicBezTo>
                  <a:pt x="591195" y="130772"/>
                  <a:pt x="593133" y="135394"/>
                  <a:pt x="593133" y="140091"/>
                </a:cubicBezTo>
                <a:cubicBezTo>
                  <a:pt x="593133" y="144788"/>
                  <a:pt x="591195" y="149410"/>
                  <a:pt x="587915" y="152690"/>
                </a:cubicBezTo>
                <a:cubicBezTo>
                  <a:pt x="584561" y="156045"/>
                  <a:pt x="580014" y="157909"/>
                  <a:pt x="575318" y="157909"/>
                </a:cubicBezTo>
                <a:cubicBezTo>
                  <a:pt x="570621" y="157909"/>
                  <a:pt x="566000" y="156045"/>
                  <a:pt x="562645" y="152690"/>
                </a:cubicBezTo>
                <a:cubicBezTo>
                  <a:pt x="559365" y="149410"/>
                  <a:pt x="557427" y="144788"/>
                  <a:pt x="557427" y="140091"/>
                </a:cubicBezTo>
                <a:cubicBezTo>
                  <a:pt x="557427" y="135394"/>
                  <a:pt x="559365" y="130772"/>
                  <a:pt x="562645" y="127492"/>
                </a:cubicBezTo>
                <a:cubicBezTo>
                  <a:pt x="566000" y="124137"/>
                  <a:pt x="570621" y="122273"/>
                  <a:pt x="575318" y="122273"/>
                </a:cubicBezTo>
                <a:close/>
                <a:moveTo>
                  <a:pt x="304271" y="110373"/>
                </a:moveTo>
                <a:cubicBezTo>
                  <a:pt x="280848" y="124600"/>
                  <a:pt x="256828" y="140987"/>
                  <a:pt x="232509" y="159534"/>
                </a:cubicBezTo>
                <a:cubicBezTo>
                  <a:pt x="193643" y="189180"/>
                  <a:pt x="158508" y="221060"/>
                  <a:pt x="128893" y="253313"/>
                </a:cubicBezTo>
                <a:cubicBezTo>
                  <a:pt x="158508" y="285641"/>
                  <a:pt x="193643" y="317521"/>
                  <a:pt x="232509" y="347167"/>
                </a:cubicBezTo>
                <a:cubicBezTo>
                  <a:pt x="256828" y="365714"/>
                  <a:pt x="280848" y="382101"/>
                  <a:pt x="304346" y="396403"/>
                </a:cubicBezTo>
                <a:cubicBezTo>
                  <a:pt x="328292" y="381729"/>
                  <a:pt x="352461" y="365267"/>
                  <a:pt x="376109" y="347167"/>
                </a:cubicBezTo>
                <a:cubicBezTo>
                  <a:pt x="415049" y="317521"/>
                  <a:pt x="450035" y="285715"/>
                  <a:pt x="479725" y="253313"/>
                </a:cubicBezTo>
                <a:cubicBezTo>
                  <a:pt x="450109" y="221060"/>
                  <a:pt x="415049" y="189180"/>
                  <a:pt x="376109" y="159534"/>
                </a:cubicBezTo>
                <a:cubicBezTo>
                  <a:pt x="352611" y="141583"/>
                  <a:pt x="328441" y="125121"/>
                  <a:pt x="304271" y="110373"/>
                </a:cubicBezTo>
                <a:close/>
                <a:moveTo>
                  <a:pt x="182052" y="14802"/>
                </a:moveTo>
                <a:cubicBezTo>
                  <a:pt x="186749" y="14802"/>
                  <a:pt x="191370" y="16662"/>
                  <a:pt x="194650" y="20010"/>
                </a:cubicBezTo>
                <a:cubicBezTo>
                  <a:pt x="198005" y="23284"/>
                  <a:pt x="199943" y="27897"/>
                  <a:pt x="199943" y="32584"/>
                </a:cubicBezTo>
                <a:cubicBezTo>
                  <a:pt x="199943" y="37272"/>
                  <a:pt x="198005" y="41885"/>
                  <a:pt x="194650" y="45159"/>
                </a:cubicBezTo>
                <a:cubicBezTo>
                  <a:pt x="191370" y="48507"/>
                  <a:pt x="186749" y="50367"/>
                  <a:pt x="182052" y="50367"/>
                </a:cubicBezTo>
                <a:cubicBezTo>
                  <a:pt x="177356" y="50367"/>
                  <a:pt x="172809" y="48507"/>
                  <a:pt x="169455" y="45159"/>
                </a:cubicBezTo>
                <a:cubicBezTo>
                  <a:pt x="166175" y="41885"/>
                  <a:pt x="164237" y="37272"/>
                  <a:pt x="164237" y="32584"/>
                </a:cubicBezTo>
                <a:cubicBezTo>
                  <a:pt x="164237" y="27897"/>
                  <a:pt x="166175" y="23284"/>
                  <a:pt x="169455" y="20010"/>
                </a:cubicBezTo>
                <a:cubicBezTo>
                  <a:pt x="172809" y="16662"/>
                  <a:pt x="177356" y="14802"/>
                  <a:pt x="182052" y="14802"/>
                </a:cubicBezTo>
                <a:close/>
                <a:moveTo>
                  <a:pt x="85712" y="451"/>
                </a:moveTo>
                <a:cubicBezTo>
                  <a:pt x="98401" y="-487"/>
                  <a:pt x="113022" y="-17"/>
                  <a:pt x="129863" y="2367"/>
                </a:cubicBezTo>
                <a:cubicBezTo>
                  <a:pt x="139560" y="3782"/>
                  <a:pt x="146349" y="12795"/>
                  <a:pt x="145006" y="22553"/>
                </a:cubicBezTo>
                <a:cubicBezTo>
                  <a:pt x="143589" y="32311"/>
                  <a:pt x="134562" y="39089"/>
                  <a:pt x="124790" y="37674"/>
                </a:cubicBezTo>
                <a:cubicBezTo>
                  <a:pt x="85626" y="32087"/>
                  <a:pt x="56981" y="38195"/>
                  <a:pt x="44225" y="54955"/>
                </a:cubicBezTo>
                <a:cubicBezTo>
                  <a:pt x="27142" y="77226"/>
                  <a:pt x="35572" y="120131"/>
                  <a:pt x="67201" y="172570"/>
                </a:cubicBezTo>
                <a:cubicBezTo>
                  <a:pt x="77868" y="190223"/>
                  <a:pt x="90699" y="208174"/>
                  <a:pt x="105469" y="226200"/>
                </a:cubicBezTo>
                <a:cubicBezTo>
                  <a:pt x="135905" y="193426"/>
                  <a:pt x="171563" y="161173"/>
                  <a:pt x="210875" y="131155"/>
                </a:cubicBezTo>
                <a:cubicBezTo>
                  <a:pt x="230122" y="116555"/>
                  <a:pt x="249592" y="102850"/>
                  <a:pt x="269211" y="90261"/>
                </a:cubicBezTo>
                <a:cubicBezTo>
                  <a:pt x="256082" y="83185"/>
                  <a:pt x="243102" y="76705"/>
                  <a:pt x="230271" y="70895"/>
                </a:cubicBezTo>
                <a:cubicBezTo>
                  <a:pt x="221245" y="66798"/>
                  <a:pt x="217291" y="56295"/>
                  <a:pt x="221394" y="47282"/>
                </a:cubicBezTo>
                <a:cubicBezTo>
                  <a:pt x="225422" y="38344"/>
                  <a:pt x="236015" y="34396"/>
                  <a:pt x="244967" y="38418"/>
                </a:cubicBezTo>
                <a:cubicBezTo>
                  <a:pt x="264511" y="47282"/>
                  <a:pt x="284354" y="57487"/>
                  <a:pt x="304271" y="68958"/>
                </a:cubicBezTo>
                <a:cubicBezTo>
                  <a:pt x="349328" y="43111"/>
                  <a:pt x="393938" y="23521"/>
                  <a:pt x="434966" y="11901"/>
                </a:cubicBezTo>
                <a:cubicBezTo>
                  <a:pt x="509937" y="-9402"/>
                  <a:pt x="565960" y="-1804"/>
                  <a:pt x="592815" y="33279"/>
                </a:cubicBezTo>
                <a:cubicBezTo>
                  <a:pt x="603333" y="47059"/>
                  <a:pt x="608704" y="64191"/>
                  <a:pt x="608704" y="84153"/>
                </a:cubicBezTo>
                <a:cubicBezTo>
                  <a:pt x="608704" y="93986"/>
                  <a:pt x="600722" y="101956"/>
                  <a:pt x="590875" y="101956"/>
                </a:cubicBezTo>
                <a:cubicBezTo>
                  <a:pt x="581028" y="101956"/>
                  <a:pt x="573046" y="93986"/>
                  <a:pt x="572972" y="84153"/>
                </a:cubicBezTo>
                <a:cubicBezTo>
                  <a:pt x="572972" y="72235"/>
                  <a:pt x="570137" y="62403"/>
                  <a:pt x="564393" y="54955"/>
                </a:cubicBezTo>
                <a:cubicBezTo>
                  <a:pt x="538582" y="21137"/>
                  <a:pt x="448543" y="31640"/>
                  <a:pt x="339332" y="90261"/>
                </a:cubicBezTo>
                <a:cubicBezTo>
                  <a:pt x="359101" y="102924"/>
                  <a:pt x="378645" y="116630"/>
                  <a:pt x="397742" y="131229"/>
                </a:cubicBezTo>
                <a:cubicBezTo>
                  <a:pt x="437055" y="161173"/>
                  <a:pt x="472712" y="193426"/>
                  <a:pt x="503148" y="226200"/>
                </a:cubicBezTo>
                <a:cubicBezTo>
                  <a:pt x="510310" y="217411"/>
                  <a:pt x="517098" y="208621"/>
                  <a:pt x="523364" y="199832"/>
                </a:cubicBezTo>
                <a:cubicBezTo>
                  <a:pt x="527691" y="193724"/>
                  <a:pt x="531868" y="187616"/>
                  <a:pt x="535673" y="181657"/>
                </a:cubicBezTo>
                <a:cubicBezTo>
                  <a:pt x="541044" y="173389"/>
                  <a:pt x="552084" y="171005"/>
                  <a:pt x="560365" y="176294"/>
                </a:cubicBezTo>
                <a:cubicBezTo>
                  <a:pt x="568645" y="181657"/>
                  <a:pt x="571107" y="192681"/>
                  <a:pt x="565736" y="200949"/>
                </a:cubicBezTo>
                <a:cubicBezTo>
                  <a:pt x="561633" y="207429"/>
                  <a:pt x="557082" y="213984"/>
                  <a:pt x="552383" y="220614"/>
                </a:cubicBezTo>
                <a:cubicBezTo>
                  <a:pt x="544550" y="231489"/>
                  <a:pt x="536120" y="242438"/>
                  <a:pt x="527019" y="253313"/>
                </a:cubicBezTo>
                <a:cubicBezTo>
                  <a:pt x="544475" y="274244"/>
                  <a:pt x="559544" y="295175"/>
                  <a:pt x="572002" y="315733"/>
                </a:cubicBezTo>
                <a:cubicBezTo>
                  <a:pt x="612210" y="382325"/>
                  <a:pt x="619595" y="438339"/>
                  <a:pt x="592815" y="473422"/>
                </a:cubicBezTo>
                <a:cubicBezTo>
                  <a:pt x="575956" y="495396"/>
                  <a:pt x="547534" y="506643"/>
                  <a:pt x="510160" y="506643"/>
                </a:cubicBezTo>
                <a:cubicBezTo>
                  <a:pt x="488080" y="506643"/>
                  <a:pt x="462791" y="502695"/>
                  <a:pt x="434966" y="494800"/>
                </a:cubicBezTo>
                <a:cubicBezTo>
                  <a:pt x="393938" y="483180"/>
                  <a:pt x="349328" y="463590"/>
                  <a:pt x="304346" y="437817"/>
                </a:cubicBezTo>
                <a:cubicBezTo>
                  <a:pt x="259289" y="463590"/>
                  <a:pt x="214680" y="483180"/>
                  <a:pt x="173651" y="494800"/>
                </a:cubicBezTo>
                <a:cubicBezTo>
                  <a:pt x="145827" y="502695"/>
                  <a:pt x="120538" y="506643"/>
                  <a:pt x="98457" y="506643"/>
                </a:cubicBezTo>
                <a:cubicBezTo>
                  <a:pt x="61084" y="506643"/>
                  <a:pt x="32737" y="495470"/>
                  <a:pt x="15878" y="473422"/>
                </a:cubicBezTo>
                <a:cubicBezTo>
                  <a:pt x="-10977" y="438339"/>
                  <a:pt x="-3592" y="382325"/>
                  <a:pt x="36691" y="315733"/>
                </a:cubicBezTo>
                <a:cubicBezTo>
                  <a:pt x="49074" y="295175"/>
                  <a:pt x="64217" y="274244"/>
                  <a:pt x="81598" y="253313"/>
                </a:cubicBezTo>
                <a:cubicBezTo>
                  <a:pt x="64217" y="232457"/>
                  <a:pt x="49074" y="211526"/>
                  <a:pt x="36691" y="190968"/>
                </a:cubicBezTo>
                <a:cubicBezTo>
                  <a:pt x="-3592" y="124377"/>
                  <a:pt x="-10977" y="68362"/>
                  <a:pt x="15878" y="33279"/>
                </a:cubicBezTo>
                <a:cubicBezTo>
                  <a:pt x="26956" y="18754"/>
                  <a:pt x="47642" y="3265"/>
                  <a:pt x="85712" y="451"/>
                </a:cubicBezTo>
                <a:close/>
              </a:path>
            </a:pathLst>
          </a:custGeom>
          <a:gradFill>
            <a:gsLst>
              <a:gs pos="0">
                <a:srgbClr val="0079BD"/>
              </a:gs>
              <a:gs pos="100000">
                <a:srgbClr val="00B0F0"/>
              </a:gs>
            </a:gsLst>
            <a:lin ang="5400000" scaled="0"/>
          </a:gradFill>
          <a:ln>
            <a:noFill/>
          </a:ln>
        </p:spPr>
        <p:txBody>
          <a:bodyPr/>
          <a:lstStyle/>
          <a:p>
            <a:pPr>
              <a:lnSpc>
                <a:spcPct val="120000"/>
              </a:lnSpc>
            </a:pPr>
            <a:endParaRPr lang="zh-CN" altLang="en-US"/>
          </a:p>
        </p:txBody>
      </p:sp>
      <p:sp>
        <p:nvSpPr>
          <p:cNvPr id="29" name="scientific-test-tubes-with-liquids_40384"/>
          <p:cNvSpPr>
            <a:spLocks noChangeAspect="1"/>
          </p:cNvSpPr>
          <p:nvPr/>
        </p:nvSpPr>
        <p:spPr bwMode="auto">
          <a:xfrm>
            <a:off x="4123727" y="4669224"/>
            <a:ext cx="379127" cy="333892"/>
          </a:xfrm>
          <a:custGeom>
            <a:avLst/>
            <a:gdLst>
              <a:gd name="connsiteX0" fmla="*/ 163288 w 609685"/>
              <a:gd name="connsiteY0" fmla="*/ 280647 h 536941"/>
              <a:gd name="connsiteX1" fmla="*/ 211575 w 609685"/>
              <a:gd name="connsiteY1" fmla="*/ 280647 h 536941"/>
              <a:gd name="connsiteX2" fmla="*/ 211575 w 609685"/>
              <a:gd name="connsiteY2" fmla="*/ 402987 h 536941"/>
              <a:gd name="connsiteX3" fmla="*/ 189164 w 609685"/>
              <a:gd name="connsiteY3" fmla="*/ 425941 h 536941"/>
              <a:gd name="connsiteX4" fmla="*/ 163288 w 609685"/>
              <a:gd name="connsiteY4" fmla="*/ 402987 h 536941"/>
              <a:gd name="connsiteX5" fmla="*/ 398483 w 609685"/>
              <a:gd name="connsiteY5" fmla="*/ 273238 h 536941"/>
              <a:gd name="connsiteX6" fmla="*/ 451780 w 609685"/>
              <a:gd name="connsiteY6" fmla="*/ 273238 h 536941"/>
              <a:gd name="connsiteX7" fmla="*/ 451780 w 609685"/>
              <a:gd name="connsiteY7" fmla="*/ 408062 h 536941"/>
              <a:gd name="connsiteX8" fmla="*/ 427026 w 609685"/>
              <a:gd name="connsiteY8" fmla="*/ 433351 h 536941"/>
              <a:gd name="connsiteX9" fmla="*/ 398483 w 609685"/>
              <a:gd name="connsiteY9" fmla="*/ 408062 h 536941"/>
              <a:gd name="connsiteX10" fmla="*/ 72349 w 609685"/>
              <a:gd name="connsiteY10" fmla="*/ 248972 h 536941"/>
              <a:gd name="connsiteX11" fmla="*/ 72349 w 609685"/>
              <a:gd name="connsiteY11" fmla="*/ 494825 h 536941"/>
              <a:gd name="connsiteX12" fmla="*/ 543547 w 609685"/>
              <a:gd name="connsiteY12" fmla="*/ 493617 h 536941"/>
              <a:gd name="connsiteX13" fmla="*/ 543547 w 609685"/>
              <a:gd name="connsiteY13" fmla="*/ 248972 h 536941"/>
              <a:gd name="connsiteX14" fmla="*/ 489990 w 609685"/>
              <a:gd name="connsiteY14" fmla="*/ 248972 h 536941"/>
              <a:gd name="connsiteX15" fmla="*/ 489990 w 609685"/>
              <a:gd name="connsiteY15" fmla="*/ 406727 h 536941"/>
              <a:gd name="connsiteX16" fmla="*/ 473375 w 609685"/>
              <a:gd name="connsiteY16" fmla="*/ 452225 h 536941"/>
              <a:gd name="connsiteX17" fmla="*/ 429417 w 609685"/>
              <a:gd name="connsiteY17" fmla="*/ 468170 h 536941"/>
              <a:gd name="connsiteX18" fmla="*/ 361342 w 609685"/>
              <a:gd name="connsiteY18" fmla="*/ 406727 h 536941"/>
              <a:gd name="connsiteX19" fmla="*/ 361342 w 609685"/>
              <a:gd name="connsiteY19" fmla="*/ 249294 h 536941"/>
              <a:gd name="connsiteX20" fmla="*/ 249552 w 609685"/>
              <a:gd name="connsiteY20" fmla="*/ 249294 h 536941"/>
              <a:gd name="connsiteX21" fmla="*/ 249552 w 609685"/>
              <a:gd name="connsiteY21" fmla="*/ 406727 h 536941"/>
              <a:gd name="connsiteX22" fmla="*/ 232937 w 609685"/>
              <a:gd name="connsiteY22" fmla="*/ 452225 h 536941"/>
              <a:gd name="connsiteX23" fmla="*/ 188979 w 609685"/>
              <a:gd name="connsiteY23" fmla="*/ 468170 h 536941"/>
              <a:gd name="connsiteX24" fmla="*/ 120904 w 609685"/>
              <a:gd name="connsiteY24" fmla="*/ 406727 h 536941"/>
              <a:gd name="connsiteX25" fmla="*/ 120904 w 609685"/>
              <a:gd name="connsiteY25" fmla="*/ 248972 h 536941"/>
              <a:gd name="connsiteX26" fmla="*/ 142843 w 609685"/>
              <a:gd name="connsiteY26" fmla="*/ 168685 h 536941"/>
              <a:gd name="connsiteX27" fmla="*/ 142843 w 609685"/>
              <a:gd name="connsiteY27" fmla="*/ 406727 h 536941"/>
              <a:gd name="connsiteX28" fmla="*/ 188979 w 609685"/>
              <a:gd name="connsiteY28" fmla="*/ 446266 h 536941"/>
              <a:gd name="connsiteX29" fmla="*/ 217451 w 609685"/>
              <a:gd name="connsiteY29" fmla="*/ 436764 h 536941"/>
              <a:gd name="connsiteX30" fmla="*/ 227613 w 609685"/>
              <a:gd name="connsiteY30" fmla="*/ 407049 h 536941"/>
              <a:gd name="connsiteX31" fmla="*/ 227613 w 609685"/>
              <a:gd name="connsiteY31" fmla="*/ 168685 h 536941"/>
              <a:gd name="connsiteX32" fmla="*/ 383281 w 609685"/>
              <a:gd name="connsiteY32" fmla="*/ 168283 h 536941"/>
              <a:gd name="connsiteX33" fmla="*/ 383281 w 609685"/>
              <a:gd name="connsiteY33" fmla="*/ 406727 h 536941"/>
              <a:gd name="connsiteX34" fmla="*/ 429417 w 609685"/>
              <a:gd name="connsiteY34" fmla="*/ 446347 h 536941"/>
              <a:gd name="connsiteX35" fmla="*/ 457808 w 609685"/>
              <a:gd name="connsiteY35" fmla="*/ 436764 h 536941"/>
              <a:gd name="connsiteX36" fmla="*/ 468052 w 609685"/>
              <a:gd name="connsiteY36" fmla="*/ 407049 h 536941"/>
              <a:gd name="connsiteX37" fmla="*/ 468052 w 609685"/>
              <a:gd name="connsiteY37" fmla="*/ 168283 h 536941"/>
              <a:gd name="connsiteX38" fmla="*/ 97353 w 609685"/>
              <a:gd name="connsiteY38" fmla="*/ 123428 h 536941"/>
              <a:gd name="connsiteX39" fmla="*/ 273023 w 609685"/>
              <a:gd name="connsiteY39" fmla="*/ 123428 h 536941"/>
              <a:gd name="connsiteX40" fmla="*/ 273023 w 609685"/>
              <a:gd name="connsiteY40" fmla="*/ 168685 h 536941"/>
              <a:gd name="connsiteX41" fmla="*/ 249552 w 609685"/>
              <a:gd name="connsiteY41" fmla="*/ 168685 h 536941"/>
              <a:gd name="connsiteX42" fmla="*/ 248987 w 609685"/>
              <a:gd name="connsiteY42" fmla="*/ 217405 h 536941"/>
              <a:gd name="connsiteX43" fmla="*/ 360778 w 609685"/>
              <a:gd name="connsiteY43" fmla="*/ 217405 h 536941"/>
              <a:gd name="connsiteX44" fmla="*/ 361342 w 609685"/>
              <a:gd name="connsiteY44" fmla="*/ 166833 h 536941"/>
              <a:gd name="connsiteX45" fmla="*/ 337145 w 609685"/>
              <a:gd name="connsiteY45" fmla="*/ 166833 h 536941"/>
              <a:gd name="connsiteX46" fmla="*/ 337145 w 609685"/>
              <a:gd name="connsiteY46" fmla="*/ 125280 h 536941"/>
              <a:gd name="connsiteX47" fmla="*/ 514107 w 609685"/>
              <a:gd name="connsiteY47" fmla="*/ 125280 h 536941"/>
              <a:gd name="connsiteX48" fmla="*/ 514107 w 609685"/>
              <a:gd name="connsiteY48" fmla="*/ 166833 h 536941"/>
              <a:gd name="connsiteX49" fmla="*/ 489910 w 609685"/>
              <a:gd name="connsiteY49" fmla="*/ 166833 h 536941"/>
              <a:gd name="connsiteX50" fmla="*/ 489910 w 609685"/>
              <a:gd name="connsiteY50" fmla="*/ 218210 h 536941"/>
              <a:gd name="connsiteX51" fmla="*/ 609685 w 609685"/>
              <a:gd name="connsiteY51" fmla="*/ 218210 h 536941"/>
              <a:gd name="connsiteX52" fmla="*/ 609685 w 609685"/>
              <a:gd name="connsiteY52" fmla="*/ 248972 h 536941"/>
              <a:gd name="connsiteX53" fmla="*/ 585488 w 609685"/>
              <a:gd name="connsiteY53" fmla="*/ 248972 h 536941"/>
              <a:gd name="connsiteX54" fmla="*/ 585488 w 609685"/>
              <a:gd name="connsiteY54" fmla="*/ 493536 h 536941"/>
              <a:gd name="connsiteX55" fmla="*/ 609685 w 609685"/>
              <a:gd name="connsiteY55" fmla="*/ 493536 h 536941"/>
              <a:gd name="connsiteX56" fmla="*/ 609685 w 609685"/>
              <a:gd name="connsiteY56" fmla="*/ 535411 h 536941"/>
              <a:gd name="connsiteX57" fmla="*/ 0 w 609685"/>
              <a:gd name="connsiteY57" fmla="*/ 536941 h 536941"/>
              <a:gd name="connsiteX58" fmla="*/ 0 w 609685"/>
              <a:gd name="connsiteY58" fmla="*/ 494986 h 536941"/>
              <a:gd name="connsiteX59" fmla="*/ 30407 w 609685"/>
              <a:gd name="connsiteY59" fmla="*/ 494905 h 536941"/>
              <a:gd name="connsiteX60" fmla="*/ 30407 w 609685"/>
              <a:gd name="connsiteY60" fmla="*/ 248972 h 536941"/>
              <a:gd name="connsiteX61" fmla="*/ 0 w 609685"/>
              <a:gd name="connsiteY61" fmla="*/ 248972 h 536941"/>
              <a:gd name="connsiteX62" fmla="*/ 0 w 609685"/>
              <a:gd name="connsiteY62" fmla="*/ 218210 h 536941"/>
              <a:gd name="connsiteX63" fmla="*/ 120904 w 609685"/>
              <a:gd name="connsiteY63" fmla="*/ 218210 h 536941"/>
              <a:gd name="connsiteX64" fmla="*/ 120904 w 609685"/>
              <a:gd name="connsiteY64" fmla="*/ 168685 h 536941"/>
              <a:gd name="connsiteX65" fmla="*/ 97353 w 609685"/>
              <a:gd name="connsiteY65" fmla="*/ 168685 h 536941"/>
              <a:gd name="connsiteX66" fmla="*/ 238435 w 609685"/>
              <a:gd name="connsiteY66" fmla="*/ 76032 h 536941"/>
              <a:gd name="connsiteX67" fmla="*/ 232142 w 609685"/>
              <a:gd name="connsiteY67" fmla="*/ 82318 h 536941"/>
              <a:gd name="connsiteX68" fmla="*/ 238435 w 609685"/>
              <a:gd name="connsiteY68" fmla="*/ 88685 h 536941"/>
              <a:gd name="connsiteX69" fmla="*/ 244809 w 609685"/>
              <a:gd name="connsiteY69" fmla="*/ 82318 h 536941"/>
              <a:gd name="connsiteX70" fmla="*/ 238435 w 609685"/>
              <a:gd name="connsiteY70" fmla="*/ 76032 h 536941"/>
              <a:gd name="connsiteX71" fmla="*/ 382878 w 609685"/>
              <a:gd name="connsiteY71" fmla="*/ 73797 h 536941"/>
              <a:gd name="connsiteX72" fmla="*/ 376101 w 609685"/>
              <a:gd name="connsiteY72" fmla="*/ 79596 h 536941"/>
              <a:gd name="connsiteX73" fmla="*/ 377553 w 609685"/>
              <a:gd name="connsiteY73" fmla="*/ 84187 h 536941"/>
              <a:gd name="connsiteX74" fmla="*/ 381910 w 609685"/>
              <a:gd name="connsiteY74" fmla="*/ 86362 h 536941"/>
              <a:gd name="connsiteX75" fmla="*/ 382394 w 609685"/>
              <a:gd name="connsiteY75" fmla="*/ 86443 h 536941"/>
              <a:gd name="connsiteX76" fmla="*/ 388686 w 609685"/>
              <a:gd name="connsiteY76" fmla="*/ 80643 h 536941"/>
              <a:gd name="connsiteX77" fmla="*/ 387234 w 609685"/>
              <a:gd name="connsiteY77" fmla="*/ 75971 h 536941"/>
              <a:gd name="connsiteX78" fmla="*/ 382878 w 609685"/>
              <a:gd name="connsiteY78" fmla="*/ 73797 h 536941"/>
              <a:gd name="connsiteX79" fmla="*/ 466690 w 609685"/>
              <a:gd name="connsiteY79" fmla="*/ 57441 h 536941"/>
              <a:gd name="connsiteX80" fmla="*/ 453454 w 609685"/>
              <a:gd name="connsiteY80" fmla="*/ 66134 h 536941"/>
              <a:gd name="connsiteX81" fmla="*/ 453292 w 609685"/>
              <a:gd name="connsiteY81" fmla="*/ 77162 h 536941"/>
              <a:gd name="connsiteX82" fmla="*/ 460959 w 609685"/>
              <a:gd name="connsiteY82" fmla="*/ 85051 h 536941"/>
              <a:gd name="connsiteX83" fmla="*/ 479925 w 609685"/>
              <a:gd name="connsiteY83" fmla="*/ 77565 h 536941"/>
              <a:gd name="connsiteX84" fmla="*/ 480087 w 609685"/>
              <a:gd name="connsiteY84" fmla="*/ 66537 h 536941"/>
              <a:gd name="connsiteX85" fmla="*/ 472339 w 609685"/>
              <a:gd name="connsiteY85" fmla="*/ 58648 h 536941"/>
              <a:gd name="connsiteX86" fmla="*/ 466690 w 609685"/>
              <a:gd name="connsiteY86" fmla="*/ 57441 h 536941"/>
              <a:gd name="connsiteX87" fmla="*/ 155218 w 609685"/>
              <a:gd name="connsiteY87" fmla="*/ 53018 h 536941"/>
              <a:gd name="connsiteX88" fmla="*/ 150540 w 609685"/>
              <a:gd name="connsiteY88" fmla="*/ 53744 h 536941"/>
              <a:gd name="connsiteX89" fmla="*/ 142233 w 609685"/>
              <a:gd name="connsiteY89" fmla="*/ 60994 h 536941"/>
              <a:gd name="connsiteX90" fmla="*/ 141507 w 609685"/>
              <a:gd name="connsiteY90" fmla="*/ 72032 h 536941"/>
              <a:gd name="connsiteX91" fmla="*/ 159816 w 609685"/>
              <a:gd name="connsiteY91" fmla="*/ 81055 h 536941"/>
              <a:gd name="connsiteX92" fmla="*/ 168123 w 609685"/>
              <a:gd name="connsiteY92" fmla="*/ 73804 h 536941"/>
              <a:gd name="connsiteX93" fmla="*/ 168849 w 609685"/>
              <a:gd name="connsiteY93" fmla="*/ 62767 h 536941"/>
              <a:gd name="connsiteX94" fmla="*/ 155218 w 609685"/>
              <a:gd name="connsiteY94" fmla="*/ 53018 h 536941"/>
              <a:gd name="connsiteX95" fmla="*/ 238435 w 609685"/>
              <a:gd name="connsiteY95" fmla="*/ 50322 h 536941"/>
              <a:gd name="connsiteX96" fmla="*/ 270548 w 609685"/>
              <a:gd name="connsiteY96" fmla="*/ 82399 h 536941"/>
              <a:gd name="connsiteX97" fmla="*/ 238435 w 609685"/>
              <a:gd name="connsiteY97" fmla="*/ 114395 h 536941"/>
              <a:gd name="connsiteX98" fmla="*/ 206404 w 609685"/>
              <a:gd name="connsiteY98" fmla="*/ 82399 h 536941"/>
              <a:gd name="connsiteX99" fmla="*/ 238435 w 609685"/>
              <a:gd name="connsiteY99" fmla="*/ 50322 h 536941"/>
              <a:gd name="connsiteX100" fmla="*/ 384975 w 609685"/>
              <a:gd name="connsiteY100" fmla="*/ 48183 h 536941"/>
              <a:gd name="connsiteX101" fmla="*/ 406838 w 609685"/>
              <a:gd name="connsiteY101" fmla="*/ 59379 h 536941"/>
              <a:gd name="connsiteX102" fmla="*/ 414340 w 609685"/>
              <a:gd name="connsiteY102" fmla="*/ 82657 h 536941"/>
              <a:gd name="connsiteX103" fmla="*/ 382394 w 609685"/>
              <a:gd name="connsiteY103" fmla="*/ 112137 h 536941"/>
              <a:gd name="connsiteX104" fmla="*/ 379812 w 609685"/>
              <a:gd name="connsiteY104" fmla="*/ 111976 h 536941"/>
              <a:gd name="connsiteX105" fmla="*/ 357950 w 609685"/>
              <a:gd name="connsiteY105" fmla="*/ 100861 h 536941"/>
              <a:gd name="connsiteX106" fmla="*/ 350448 w 609685"/>
              <a:gd name="connsiteY106" fmla="*/ 77502 h 536941"/>
              <a:gd name="connsiteX107" fmla="*/ 384975 w 609685"/>
              <a:gd name="connsiteY107" fmla="*/ 48183 h 536941"/>
              <a:gd name="connsiteX108" fmla="*/ 466690 w 609685"/>
              <a:gd name="connsiteY108" fmla="*/ 31763 h 536941"/>
              <a:gd name="connsiteX109" fmla="*/ 482508 w 609685"/>
              <a:gd name="connsiteY109" fmla="*/ 35064 h 536941"/>
              <a:gd name="connsiteX110" fmla="*/ 503976 w 609685"/>
              <a:gd name="connsiteY110" fmla="*/ 57039 h 536941"/>
              <a:gd name="connsiteX111" fmla="*/ 503491 w 609685"/>
              <a:gd name="connsiteY111" fmla="*/ 87626 h 536941"/>
              <a:gd name="connsiteX112" fmla="*/ 466609 w 609685"/>
              <a:gd name="connsiteY112" fmla="*/ 111855 h 536941"/>
              <a:gd name="connsiteX113" fmla="*/ 450791 w 609685"/>
              <a:gd name="connsiteY113" fmla="*/ 108635 h 536941"/>
              <a:gd name="connsiteX114" fmla="*/ 429404 w 609685"/>
              <a:gd name="connsiteY114" fmla="*/ 86660 h 536941"/>
              <a:gd name="connsiteX115" fmla="*/ 429807 w 609685"/>
              <a:gd name="connsiteY115" fmla="*/ 55992 h 536941"/>
              <a:gd name="connsiteX116" fmla="*/ 466690 w 609685"/>
              <a:gd name="connsiteY116" fmla="*/ 31763 h 536941"/>
              <a:gd name="connsiteX117" fmla="*/ 155218 w 609685"/>
              <a:gd name="connsiteY117" fmla="*/ 27318 h 536941"/>
              <a:gd name="connsiteX118" fmla="*/ 193207 w 609685"/>
              <a:gd name="connsiteY118" fmla="*/ 54549 h 536941"/>
              <a:gd name="connsiteX119" fmla="*/ 191110 w 609685"/>
              <a:gd name="connsiteY119" fmla="*/ 85164 h 536941"/>
              <a:gd name="connsiteX120" fmla="*/ 167962 w 609685"/>
              <a:gd name="connsiteY120" fmla="*/ 105386 h 536941"/>
              <a:gd name="connsiteX121" fmla="*/ 155138 w 609685"/>
              <a:gd name="connsiteY121" fmla="*/ 107480 h 536941"/>
              <a:gd name="connsiteX122" fmla="*/ 117149 w 609685"/>
              <a:gd name="connsiteY122" fmla="*/ 80249 h 536941"/>
              <a:gd name="connsiteX123" fmla="*/ 119165 w 609685"/>
              <a:gd name="connsiteY123" fmla="*/ 49635 h 536941"/>
              <a:gd name="connsiteX124" fmla="*/ 142314 w 609685"/>
              <a:gd name="connsiteY124" fmla="*/ 29413 h 536941"/>
              <a:gd name="connsiteX125" fmla="*/ 155218 w 609685"/>
              <a:gd name="connsiteY125" fmla="*/ 27318 h 536941"/>
              <a:gd name="connsiteX126" fmla="*/ 413302 w 609685"/>
              <a:gd name="connsiteY126" fmla="*/ 19043 h 536941"/>
              <a:gd name="connsiteX127" fmla="*/ 410234 w 609685"/>
              <a:gd name="connsiteY127" fmla="*/ 21057 h 536941"/>
              <a:gd name="connsiteX128" fmla="*/ 410234 w 609685"/>
              <a:gd name="connsiteY128" fmla="*/ 23555 h 536941"/>
              <a:gd name="connsiteX129" fmla="*/ 412010 w 609685"/>
              <a:gd name="connsiteY129" fmla="*/ 25409 h 536941"/>
              <a:gd name="connsiteX130" fmla="*/ 416369 w 609685"/>
              <a:gd name="connsiteY130" fmla="*/ 23636 h 536941"/>
              <a:gd name="connsiteX131" fmla="*/ 416369 w 609685"/>
              <a:gd name="connsiteY131" fmla="*/ 21138 h 536941"/>
              <a:gd name="connsiteX132" fmla="*/ 414593 w 609685"/>
              <a:gd name="connsiteY132" fmla="*/ 19285 h 536941"/>
              <a:gd name="connsiteX133" fmla="*/ 413302 w 609685"/>
              <a:gd name="connsiteY133" fmla="*/ 19043 h 536941"/>
              <a:gd name="connsiteX134" fmla="*/ 212301 w 609685"/>
              <a:gd name="connsiteY134" fmla="*/ 19027 h 536941"/>
              <a:gd name="connsiteX135" fmla="*/ 211254 w 609685"/>
              <a:gd name="connsiteY135" fmla="*/ 19189 h 536941"/>
              <a:gd name="connsiteX136" fmla="*/ 209159 w 609685"/>
              <a:gd name="connsiteY136" fmla="*/ 23381 h 536941"/>
              <a:gd name="connsiteX137" fmla="*/ 212382 w 609685"/>
              <a:gd name="connsiteY137" fmla="*/ 25639 h 536941"/>
              <a:gd name="connsiteX138" fmla="*/ 215283 w 609685"/>
              <a:gd name="connsiteY138" fmla="*/ 23784 h 536941"/>
              <a:gd name="connsiteX139" fmla="*/ 215444 w 609685"/>
              <a:gd name="connsiteY139" fmla="*/ 21285 h 536941"/>
              <a:gd name="connsiteX140" fmla="*/ 212301 w 609685"/>
              <a:gd name="connsiteY140" fmla="*/ 19027 h 536941"/>
              <a:gd name="connsiteX141" fmla="*/ 405059 w 609685"/>
              <a:gd name="connsiteY141" fmla="*/ 1719 h 536941"/>
              <a:gd name="connsiteX142" fmla="*/ 422181 w 609685"/>
              <a:gd name="connsiteY142" fmla="*/ 1799 h 536941"/>
              <a:gd name="connsiteX143" fmla="*/ 434127 w 609685"/>
              <a:gd name="connsiteY143" fmla="*/ 14047 h 536941"/>
              <a:gd name="connsiteX144" fmla="*/ 433885 w 609685"/>
              <a:gd name="connsiteY144" fmla="*/ 31210 h 536941"/>
              <a:gd name="connsiteX145" fmla="*/ 413302 w 609685"/>
              <a:gd name="connsiteY145" fmla="*/ 44747 h 536941"/>
              <a:gd name="connsiteX146" fmla="*/ 404423 w 609685"/>
              <a:gd name="connsiteY146" fmla="*/ 42894 h 536941"/>
              <a:gd name="connsiteX147" fmla="*/ 392477 w 609685"/>
              <a:gd name="connsiteY147" fmla="*/ 30646 h 536941"/>
              <a:gd name="connsiteX148" fmla="*/ 392719 w 609685"/>
              <a:gd name="connsiteY148" fmla="*/ 13483 h 536941"/>
              <a:gd name="connsiteX149" fmla="*/ 405059 w 609685"/>
              <a:gd name="connsiteY149" fmla="*/ 1719 h 536941"/>
              <a:gd name="connsiteX150" fmla="*/ 205210 w 609685"/>
              <a:gd name="connsiteY150" fmla="*/ 1127 h 536941"/>
              <a:gd name="connsiteX151" fmla="*/ 233574 w 609685"/>
              <a:gd name="connsiteY151" fmla="*/ 15157 h 536941"/>
              <a:gd name="connsiteX152" fmla="*/ 219473 w 609685"/>
              <a:gd name="connsiteY152" fmla="*/ 43539 h 536941"/>
              <a:gd name="connsiteX153" fmla="*/ 212301 w 609685"/>
              <a:gd name="connsiteY153" fmla="*/ 44748 h 536941"/>
              <a:gd name="connsiteX154" fmla="*/ 191109 w 609685"/>
              <a:gd name="connsiteY154" fmla="*/ 29509 h 536941"/>
              <a:gd name="connsiteX155" fmla="*/ 192318 w 609685"/>
              <a:gd name="connsiteY155" fmla="*/ 12335 h 536941"/>
              <a:gd name="connsiteX156" fmla="*/ 205210 w 609685"/>
              <a:gd name="connsiteY156" fmla="*/ 1127 h 536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09685" h="536941">
                <a:moveTo>
                  <a:pt x="163288" y="280647"/>
                </a:moveTo>
                <a:lnTo>
                  <a:pt x="211575" y="280647"/>
                </a:lnTo>
                <a:lnTo>
                  <a:pt x="211575" y="402987"/>
                </a:lnTo>
                <a:cubicBezTo>
                  <a:pt x="211575" y="405565"/>
                  <a:pt x="211978" y="425941"/>
                  <a:pt x="189164" y="425941"/>
                </a:cubicBezTo>
                <a:cubicBezTo>
                  <a:pt x="166351" y="425941"/>
                  <a:pt x="163288" y="406934"/>
                  <a:pt x="163288" y="402987"/>
                </a:cubicBezTo>
                <a:close/>
                <a:moveTo>
                  <a:pt x="398483" y="273238"/>
                </a:moveTo>
                <a:lnTo>
                  <a:pt x="451780" y="273238"/>
                </a:lnTo>
                <a:lnTo>
                  <a:pt x="451780" y="408062"/>
                </a:lnTo>
                <a:cubicBezTo>
                  <a:pt x="451780" y="410881"/>
                  <a:pt x="452183" y="433351"/>
                  <a:pt x="427026" y="433351"/>
                </a:cubicBezTo>
                <a:cubicBezTo>
                  <a:pt x="401870" y="433351"/>
                  <a:pt x="398483" y="412411"/>
                  <a:pt x="398483" y="408062"/>
                </a:cubicBezTo>
                <a:close/>
                <a:moveTo>
                  <a:pt x="72349" y="248972"/>
                </a:moveTo>
                <a:lnTo>
                  <a:pt x="72349" y="494825"/>
                </a:lnTo>
                <a:lnTo>
                  <a:pt x="543547" y="493617"/>
                </a:lnTo>
                <a:lnTo>
                  <a:pt x="543547" y="248972"/>
                </a:lnTo>
                <a:lnTo>
                  <a:pt x="489990" y="248972"/>
                </a:lnTo>
                <a:lnTo>
                  <a:pt x="489990" y="406727"/>
                </a:lnTo>
                <a:cubicBezTo>
                  <a:pt x="489990" y="425409"/>
                  <a:pt x="484103" y="441515"/>
                  <a:pt x="473375" y="452225"/>
                </a:cubicBezTo>
                <a:cubicBezTo>
                  <a:pt x="462728" y="462855"/>
                  <a:pt x="447968" y="468170"/>
                  <a:pt x="429417" y="468170"/>
                </a:cubicBezTo>
                <a:cubicBezTo>
                  <a:pt x="373844" y="468170"/>
                  <a:pt x="361342" y="422672"/>
                  <a:pt x="361342" y="406727"/>
                </a:cubicBezTo>
                <a:lnTo>
                  <a:pt x="361342" y="249294"/>
                </a:lnTo>
                <a:lnTo>
                  <a:pt x="249552" y="249294"/>
                </a:lnTo>
                <a:lnTo>
                  <a:pt x="249552" y="406727"/>
                </a:lnTo>
                <a:cubicBezTo>
                  <a:pt x="249552" y="425409"/>
                  <a:pt x="243664" y="441515"/>
                  <a:pt x="232937" y="452225"/>
                </a:cubicBezTo>
                <a:cubicBezTo>
                  <a:pt x="222371" y="462855"/>
                  <a:pt x="207530" y="468170"/>
                  <a:pt x="188979" y="468170"/>
                </a:cubicBezTo>
                <a:cubicBezTo>
                  <a:pt x="133406" y="468170"/>
                  <a:pt x="120904" y="422672"/>
                  <a:pt x="120904" y="406727"/>
                </a:cubicBezTo>
                <a:lnTo>
                  <a:pt x="120904" y="248972"/>
                </a:lnTo>
                <a:close/>
                <a:moveTo>
                  <a:pt x="142843" y="168685"/>
                </a:moveTo>
                <a:lnTo>
                  <a:pt x="142843" y="406727"/>
                </a:lnTo>
                <a:cubicBezTo>
                  <a:pt x="142843" y="407130"/>
                  <a:pt x="144053" y="446266"/>
                  <a:pt x="188979" y="446266"/>
                </a:cubicBezTo>
                <a:cubicBezTo>
                  <a:pt x="201561" y="446266"/>
                  <a:pt x="211079" y="443126"/>
                  <a:pt x="217451" y="436764"/>
                </a:cubicBezTo>
                <a:cubicBezTo>
                  <a:pt x="223984" y="430161"/>
                  <a:pt x="227613" y="419611"/>
                  <a:pt x="227613" y="407049"/>
                </a:cubicBezTo>
                <a:lnTo>
                  <a:pt x="227613" y="168685"/>
                </a:lnTo>
                <a:close/>
                <a:moveTo>
                  <a:pt x="383281" y="168283"/>
                </a:moveTo>
                <a:lnTo>
                  <a:pt x="383281" y="406727"/>
                </a:lnTo>
                <a:cubicBezTo>
                  <a:pt x="383281" y="407130"/>
                  <a:pt x="384491" y="446347"/>
                  <a:pt x="429417" y="446347"/>
                </a:cubicBezTo>
                <a:cubicBezTo>
                  <a:pt x="442000" y="446347"/>
                  <a:pt x="451517" y="443126"/>
                  <a:pt x="457808" y="436764"/>
                </a:cubicBezTo>
                <a:cubicBezTo>
                  <a:pt x="464422" y="430161"/>
                  <a:pt x="468052" y="419611"/>
                  <a:pt x="468052" y="407049"/>
                </a:cubicBezTo>
                <a:lnTo>
                  <a:pt x="468052" y="168283"/>
                </a:lnTo>
                <a:close/>
                <a:moveTo>
                  <a:pt x="97353" y="123428"/>
                </a:moveTo>
                <a:lnTo>
                  <a:pt x="273023" y="123428"/>
                </a:lnTo>
                <a:lnTo>
                  <a:pt x="273023" y="168685"/>
                </a:lnTo>
                <a:lnTo>
                  <a:pt x="249552" y="168685"/>
                </a:lnTo>
                <a:lnTo>
                  <a:pt x="248987" y="217405"/>
                </a:lnTo>
                <a:lnTo>
                  <a:pt x="360778" y="217405"/>
                </a:lnTo>
                <a:lnTo>
                  <a:pt x="361342" y="166833"/>
                </a:lnTo>
                <a:lnTo>
                  <a:pt x="337145" y="166833"/>
                </a:lnTo>
                <a:lnTo>
                  <a:pt x="337145" y="125280"/>
                </a:lnTo>
                <a:lnTo>
                  <a:pt x="514107" y="125280"/>
                </a:lnTo>
                <a:lnTo>
                  <a:pt x="514107" y="166833"/>
                </a:lnTo>
                <a:lnTo>
                  <a:pt x="489910" y="166833"/>
                </a:lnTo>
                <a:lnTo>
                  <a:pt x="489910" y="218210"/>
                </a:lnTo>
                <a:lnTo>
                  <a:pt x="609685" y="218210"/>
                </a:lnTo>
                <a:lnTo>
                  <a:pt x="609685" y="248972"/>
                </a:lnTo>
                <a:lnTo>
                  <a:pt x="585488" y="248972"/>
                </a:lnTo>
                <a:lnTo>
                  <a:pt x="585488" y="493536"/>
                </a:lnTo>
                <a:lnTo>
                  <a:pt x="609685" y="493536"/>
                </a:lnTo>
                <a:lnTo>
                  <a:pt x="609685" y="535411"/>
                </a:lnTo>
                <a:lnTo>
                  <a:pt x="0" y="536941"/>
                </a:lnTo>
                <a:lnTo>
                  <a:pt x="0" y="494986"/>
                </a:lnTo>
                <a:lnTo>
                  <a:pt x="30407" y="494905"/>
                </a:lnTo>
                <a:lnTo>
                  <a:pt x="30407" y="248972"/>
                </a:lnTo>
                <a:lnTo>
                  <a:pt x="0" y="248972"/>
                </a:lnTo>
                <a:lnTo>
                  <a:pt x="0" y="218210"/>
                </a:lnTo>
                <a:lnTo>
                  <a:pt x="120904" y="218210"/>
                </a:lnTo>
                <a:lnTo>
                  <a:pt x="120904" y="168685"/>
                </a:lnTo>
                <a:lnTo>
                  <a:pt x="97353" y="168685"/>
                </a:lnTo>
                <a:close/>
                <a:moveTo>
                  <a:pt x="238435" y="76032"/>
                </a:moveTo>
                <a:cubicBezTo>
                  <a:pt x="234966" y="76032"/>
                  <a:pt x="232142" y="78853"/>
                  <a:pt x="232142" y="82318"/>
                </a:cubicBezTo>
                <a:cubicBezTo>
                  <a:pt x="232142" y="85865"/>
                  <a:pt x="234966" y="88685"/>
                  <a:pt x="238435" y="88685"/>
                </a:cubicBezTo>
                <a:cubicBezTo>
                  <a:pt x="241986" y="88685"/>
                  <a:pt x="244809" y="85865"/>
                  <a:pt x="244809" y="82318"/>
                </a:cubicBezTo>
                <a:cubicBezTo>
                  <a:pt x="244809" y="78853"/>
                  <a:pt x="241986" y="76032"/>
                  <a:pt x="238435" y="76032"/>
                </a:cubicBezTo>
                <a:close/>
                <a:moveTo>
                  <a:pt x="382878" y="73797"/>
                </a:moveTo>
                <a:cubicBezTo>
                  <a:pt x="379086" y="73797"/>
                  <a:pt x="376343" y="76294"/>
                  <a:pt x="376101" y="79596"/>
                </a:cubicBezTo>
                <a:cubicBezTo>
                  <a:pt x="375940" y="81851"/>
                  <a:pt x="376908" y="83462"/>
                  <a:pt x="377553" y="84187"/>
                </a:cubicBezTo>
                <a:cubicBezTo>
                  <a:pt x="378199" y="84912"/>
                  <a:pt x="379570" y="86201"/>
                  <a:pt x="381910" y="86362"/>
                </a:cubicBezTo>
                <a:lnTo>
                  <a:pt x="382394" y="86443"/>
                </a:lnTo>
                <a:cubicBezTo>
                  <a:pt x="385701" y="86443"/>
                  <a:pt x="388444" y="83865"/>
                  <a:pt x="388686" y="80643"/>
                </a:cubicBezTo>
                <a:cubicBezTo>
                  <a:pt x="388928" y="78307"/>
                  <a:pt x="387879" y="76777"/>
                  <a:pt x="387234" y="75971"/>
                </a:cubicBezTo>
                <a:cubicBezTo>
                  <a:pt x="386589" y="75247"/>
                  <a:pt x="385217" y="73958"/>
                  <a:pt x="382878" y="73797"/>
                </a:cubicBezTo>
                <a:close/>
                <a:moveTo>
                  <a:pt x="466690" y="57441"/>
                </a:moveTo>
                <a:cubicBezTo>
                  <a:pt x="460879" y="57441"/>
                  <a:pt x="455714" y="60902"/>
                  <a:pt x="453454" y="66134"/>
                </a:cubicBezTo>
                <a:cubicBezTo>
                  <a:pt x="451920" y="69676"/>
                  <a:pt x="451840" y="73620"/>
                  <a:pt x="453292" y="77162"/>
                </a:cubicBezTo>
                <a:cubicBezTo>
                  <a:pt x="454664" y="80704"/>
                  <a:pt x="457408" y="83521"/>
                  <a:pt x="460959" y="85051"/>
                </a:cubicBezTo>
                <a:cubicBezTo>
                  <a:pt x="468223" y="88109"/>
                  <a:pt x="476859" y="84568"/>
                  <a:pt x="479925" y="77565"/>
                </a:cubicBezTo>
                <a:cubicBezTo>
                  <a:pt x="481378" y="74023"/>
                  <a:pt x="481459" y="70079"/>
                  <a:pt x="480087" y="66537"/>
                </a:cubicBezTo>
                <a:cubicBezTo>
                  <a:pt x="478634" y="62915"/>
                  <a:pt x="475890" y="60178"/>
                  <a:pt x="472339" y="58648"/>
                </a:cubicBezTo>
                <a:cubicBezTo>
                  <a:pt x="470563" y="57843"/>
                  <a:pt x="468627" y="57441"/>
                  <a:pt x="466690" y="57441"/>
                </a:cubicBezTo>
                <a:close/>
                <a:moveTo>
                  <a:pt x="155218" y="53018"/>
                </a:moveTo>
                <a:cubicBezTo>
                  <a:pt x="153605" y="53018"/>
                  <a:pt x="152073" y="53260"/>
                  <a:pt x="150540" y="53744"/>
                </a:cubicBezTo>
                <a:cubicBezTo>
                  <a:pt x="146911" y="55033"/>
                  <a:pt x="144007" y="57611"/>
                  <a:pt x="142233" y="60994"/>
                </a:cubicBezTo>
                <a:cubicBezTo>
                  <a:pt x="140539" y="64459"/>
                  <a:pt x="140297" y="68406"/>
                  <a:pt x="141507" y="72032"/>
                </a:cubicBezTo>
                <a:cubicBezTo>
                  <a:pt x="144007" y="79363"/>
                  <a:pt x="152315" y="83552"/>
                  <a:pt x="159816" y="81055"/>
                </a:cubicBezTo>
                <a:cubicBezTo>
                  <a:pt x="163445" y="79847"/>
                  <a:pt x="166430" y="77268"/>
                  <a:pt x="168123" y="73804"/>
                </a:cubicBezTo>
                <a:cubicBezTo>
                  <a:pt x="169817" y="70340"/>
                  <a:pt x="170059" y="66473"/>
                  <a:pt x="168849" y="62767"/>
                </a:cubicBezTo>
                <a:cubicBezTo>
                  <a:pt x="166833" y="56966"/>
                  <a:pt x="161348" y="53018"/>
                  <a:pt x="155218" y="53018"/>
                </a:cubicBezTo>
                <a:close/>
                <a:moveTo>
                  <a:pt x="238435" y="50322"/>
                </a:moveTo>
                <a:cubicBezTo>
                  <a:pt x="256105" y="50322"/>
                  <a:pt x="270548" y="64749"/>
                  <a:pt x="270548" y="82399"/>
                </a:cubicBezTo>
                <a:cubicBezTo>
                  <a:pt x="270548" y="100049"/>
                  <a:pt x="256105" y="114395"/>
                  <a:pt x="238435" y="114395"/>
                </a:cubicBezTo>
                <a:cubicBezTo>
                  <a:pt x="220766" y="114395"/>
                  <a:pt x="206404" y="100049"/>
                  <a:pt x="206404" y="82399"/>
                </a:cubicBezTo>
                <a:cubicBezTo>
                  <a:pt x="206404" y="64749"/>
                  <a:pt x="220766" y="50322"/>
                  <a:pt x="238435" y="50322"/>
                </a:cubicBezTo>
                <a:close/>
                <a:moveTo>
                  <a:pt x="384975" y="48183"/>
                </a:moveTo>
                <a:cubicBezTo>
                  <a:pt x="393527" y="48908"/>
                  <a:pt x="401271" y="52854"/>
                  <a:pt x="406838" y="59379"/>
                </a:cubicBezTo>
                <a:cubicBezTo>
                  <a:pt x="412323" y="65823"/>
                  <a:pt x="415066" y="74119"/>
                  <a:pt x="414340" y="82657"/>
                </a:cubicBezTo>
                <a:cubicBezTo>
                  <a:pt x="413049" y="99169"/>
                  <a:pt x="399013" y="112137"/>
                  <a:pt x="382394" y="112137"/>
                </a:cubicBezTo>
                <a:cubicBezTo>
                  <a:pt x="381587" y="112137"/>
                  <a:pt x="380700" y="112057"/>
                  <a:pt x="379812" y="111976"/>
                </a:cubicBezTo>
                <a:cubicBezTo>
                  <a:pt x="371261" y="111332"/>
                  <a:pt x="363517" y="107385"/>
                  <a:pt x="357950" y="100861"/>
                </a:cubicBezTo>
                <a:cubicBezTo>
                  <a:pt x="352384" y="94336"/>
                  <a:pt x="349722" y="86040"/>
                  <a:pt x="350448" y="77502"/>
                </a:cubicBezTo>
                <a:cubicBezTo>
                  <a:pt x="351819" y="60184"/>
                  <a:pt x="367308" y="46652"/>
                  <a:pt x="384975" y="48183"/>
                </a:cubicBezTo>
                <a:close/>
                <a:moveTo>
                  <a:pt x="466690" y="31763"/>
                </a:moveTo>
                <a:cubicBezTo>
                  <a:pt x="472097" y="31763"/>
                  <a:pt x="477504" y="32890"/>
                  <a:pt x="482508" y="35064"/>
                </a:cubicBezTo>
                <a:cubicBezTo>
                  <a:pt x="492354" y="39249"/>
                  <a:pt x="500021" y="47057"/>
                  <a:pt x="503976" y="57039"/>
                </a:cubicBezTo>
                <a:cubicBezTo>
                  <a:pt x="507930" y="66939"/>
                  <a:pt x="507769" y="77806"/>
                  <a:pt x="503491" y="87626"/>
                </a:cubicBezTo>
                <a:cubicBezTo>
                  <a:pt x="497196" y="102357"/>
                  <a:pt x="482750" y="111855"/>
                  <a:pt x="466609" y="111855"/>
                </a:cubicBezTo>
                <a:cubicBezTo>
                  <a:pt x="461202" y="111855"/>
                  <a:pt x="455875" y="110809"/>
                  <a:pt x="450791" y="108635"/>
                </a:cubicBezTo>
                <a:cubicBezTo>
                  <a:pt x="440944" y="104369"/>
                  <a:pt x="433358" y="96561"/>
                  <a:pt x="429404" y="86660"/>
                </a:cubicBezTo>
                <a:cubicBezTo>
                  <a:pt x="425368" y="76760"/>
                  <a:pt x="425530" y="65812"/>
                  <a:pt x="429807" y="55992"/>
                </a:cubicBezTo>
                <a:cubicBezTo>
                  <a:pt x="436102" y="41262"/>
                  <a:pt x="450629" y="31763"/>
                  <a:pt x="466690" y="31763"/>
                </a:cubicBezTo>
                <a:close/>
                <a:moveTo>
                  <a:pt x="155218" y="27318"/>
                </a:moveTo>
                <a:cubicBezTo>
                  <a:pt x="172398" y="27318"/>
                  <a:pt x="187642" y="38275"/>
                  <a:pt x="193207" y="54549"/>
                </a:cubicBezTo>
                <a:cubicBezTo>
                  <a:pt x="196595" y="64700"/>
                  <a:pt x="195869" y="75577"/>
                  <a:pt x="191110" y="85164"/>
                </a:cubicBezTo>
                <a:cubicBezTo>
                  <a:pt x="186351" y="94751"/>
                  <a:pt x="178125" y="101921"/>
                  <a:pt x="167962" y="105386"/>
                </a:cubicBezTo>
                <a:cubicBezTo>
                  <a:pt x="163849" y="106755"/>
                  <a:pt x="159493" y="107480"/>
                  <a:pt x="155138" y="107480"/>
                </a:cubicBezTo>
                <a:cubicBezTo>
                  <a:pt x="137958" y="107480"/>
                  <a:pt x="122634" y="96523"/>
                  <a:pt x="117149" y="80249"/>
                </a:cubicBezTo>
                <a:cubicBezTo>
                  <a:pt x="113681" y="70098"/>
                  <a:pt x="114407" y="59222"/>
                  <a:pt x="119165" y="49635"/>
                </a:cubicBezTo>
                <a:cubicBezTo>
                  <a:pt x="123924" y="40047"/>
                  <a:pt x="132151" y="32877"/>
                  <a:pt x="142314" y="29413"/>
                </a:cubicBezTo>
                <a:cubicBezTo>
                  <a:pt x="146508" y="28043"/>
                  <a:pt x="150782" y="27318"/>
                  <a:pt x="155218" y="27318"/>
                </a:cubicBezTo>
                <a:close/>
                <a:moveTo>
                  <a:pt x="413302" y="19043"/>
                </a:moveTo>
                <a:cubicBezTo>
                  <a:pt x="412010" y="19043"/>
                  <a:pt x="410719" y="19849"/>
                  <a:pt x="410234" y="21057"/>
                </a:cubicBezTo>
                <a:cubicBezTo>
                  <a:pt x="409912" y="21863"/>
                  <a:pt x="409912" y="22750"/>
                  <a:pt x="410234" y="23555"/>
                </a:cubicBezTo>
                <a:cubicBezTo>
                  <a:pt x="410557" y="24361"/>
                  <a:pt x="411203" y="25006"/>
                  <a:pt x="412010" y="25409"/>
                </a:cubicBezTo>
                <a:cubicBezTo>
                  <a:pt x="413544" y="26053"/>
                  <a:pt x="415643" y="25247"/>
                  <a:pt x="416369" y="23636"/>
                </a:cubicBezTo>
                <a:cubicBezTo>
                  <a:pt x="416692" y="22830"/>
                  <a:pt x="416692" y="21944"/>
                  <a:pt x="416369" y="21138"/>
                </a:cubicBezTo>
                <a:cubicBezTo>
                  <a:pt x="416046" y="20332"/>
                  <a:pt x="415400" y="19607"/>
                  <a:pt x="414593" y="19285"/>
                </a:cubicBezTo>
                <a:cubicBezTo>
                  <a:pt x="414190" y="19124"/>
                  <a:pt x="413705" y="19043"/>
                  <a:pt x="413302" y="19043"/>
                </a:cubicBezTo>
                <a:close/>
                <a:moveTo>
                  <a:pt x="212301" y="19027"/>
                </a:moveTo>
                <a:cubicBezTo>
                  <a:pt x="211979" y="19027"/>
                  <a:pt x="211576" y="19027"/>
                  <a:pt x="211254" y="19189"/>
                </a:cubicBezTo>
                <a:cubicBezTo>
                  <a:pt x="209481" y="19753"/>
                  <a:pt x="208595" y="21688"/>
                  <a:pt x="209159" y="23381"/>
                </a:cubicBezTo>
                <a:cubicBezTo>
                  <a:pt x="209642" y="24752"/>
                  <a:pt x="210932" y="25639"/>
                  <a:pt x="212382" y="25639"/>
                </a:cubicBezTo>
                <a:cubicBezTo>
                  <a:pt x="214235" y="25155"/>
                  <a:pt x="214880" y="24591"/>
                  <a:pt x="215283" y="23784"/>
                </a:cubicBezTo>
                <a:cubicBezTo>
                  <a:pt x="215686" y="22978"/>
                  <a:pt x="215766" y="22091"/>
                  <a:pt x="215444" y="21285"/>
                </a:cubicBezTo>
                <a:cubicBezTo>
                  <a:pt x="215041" y="19914"/>
                  <a:pt x="213752" y="19027"/>
                  <a:pt x="212301" y="19027"/>
                </a:cubicBezTo>
                <a:close/>
                <a:moveTo>
                  <a:pt x="405059" y="1719"/>
                </a:moveTo>
                <a:cubicBezTo>
                  <a:pt x="410436" y="-417"/>
                  <a:pt x="416611" y="-578"/>
                  <a:pt x="422181" y="1799"/>
                </a:cubicBezTo>
                <a:cubicBezTo>
                  <a:pt x="427669" y="4136"/>
                  <a:pt x="431867" y="8487"/>
                  <a:pt x="434127" y="14047"/>
                </a:cubicBezTo>
                <a:cubicBezTo>
                  <a:pt x="436306" y="19607"/>
                  <a:pt x="436306" y="25650"/>
                  <a:pt x="433885" y="31210"/>
                </a:cubicBezTo>
                <a:cubicBezTo>
                  <a:pt x="430333" y="39429"/>
                  <a:pt x="422261" y="44747"/>
                  <a:pt x="413302" y="44747"/>
                </a:cubicBezTo>
                <a:cubicBezTo>
                  <a:pt x="410234" y="44747"/>
                  <a:pt x="407248" y="44103"/>
                  <a:pt x="404423" y="42894"/>
                </a:cubicBezTo>
                <a:cubicBezTo>
                  <a:pt x="398934" y="40557"/>
                  <a:pt x="394656" y="36206"/>
                  <a:pt x="392477" y="30646"/>
                </a:cubicBezTo>
                <a:cubicBezTo>
                  <a:pt x="390297" y="25086"/>
                  <a:pt x="390378" y="18962"/>
                  <a:pt x="392719" y="13483"/>
                </a:cubicBezTo>
                <a:cubicBezTo>
                  <a:pt x="395100" y="7964"/>
                  <a:pt x="399681" y="3854"/>
                  <a:pt x="405059" y="1719"/>
                </a:cubicBezTo>
                <a:close/>
                <a:moveTo>
                  <a:pt x="205210" y="1127"/>
                </a:moveTo>
                <a:cubicBezTo>
                  <a:pt x="216492" y="-2743"/>
                  <a:pt x="229707" y="3708"/>
                  <a:pt x="233574" y="15157"/>
                </a:cubicBezTo>
                <a:cubicBezTo>
                  <a:pt x="237523" y="26848"/>
                  <a:pt x="231238" y="39588"/>
                  <a:pt x="219473" y="43539"/>
                </a:cubicBezTo>
                <a:cubicBezTo>
                  <a:pt x="217217" y="44345"/>
                  <a:pt x="214799" y="44748"/>
                  <a:pt x="212301" y="44748"/>
                </a:cubicBezTo>
                <a:cubicBezTo>
                  <a:pt x="202712" y="44748"/>
                  <a:pt x="194171" y="38620"/>
                  <a:pt x="191109" y="29509"/>
                </a:cubicBezTo>
                <a:cubicBezTo>
                  <a:pt x="189256" y="23784"/>
                  <a:pt x="189659" y="17737"/>
                  <a:pt x="192318" y="12335"/>
                </a:cubicBezTo>
                <a:cubicBezTo>
                  <a:pt x="194977" y="7013"/>
                  <a:pt x="199489" y="2982"/>
                  <a:pt x="205210" y="1127"/>
                </a:cubicBezTo>
                <a:close/>
              </a:path>
            </a:pathLst>
          </a:custGeom>
          <a:gradFill>
            <a:gsLst>
              <a:gs pos="0">
                <a:srgbClr val="0079BD"/>
              </a:gs>
              <a:gs pos="100000">
                <a:srgbClr val="00B0F0"/>
              </a:gs>
            </a:gsLst>
            <a:lin ang="5400000" scaled="0"/>
          </a:gradFill>
          <a:ln>
            <a:noFill/>
          </a:ln>
        </p:spPr>
        <p:txBody>
          <a:bodyPr/>
          <a:lstStyle/>
          <a:p>
            <a:pPr>
              <a:lnSpc>
                <a:spcPct val="120000"/>
              </a:lnSpc>
            </a:pPr>
            <a:endParaRPr lang="zh-CN" altLang="en-US"/>
          </a:p>
        </p:txBody>
      </p:sp>
      <p:sp>
        <p:nvSpPr>
          <p:cNvPr id="30" name="earth-in-atom-shape_45168"/>
          <p:cNvSpPr>
            <a:spLocks noChangeAspect="1"/>
          </p:cNvSpPr>
          <p:nvPr/>
        </p:nvSpPr>
        <p:spPr bwMode="auto">
          <a:xfrm>
            <a:off x="7685600" y="4704072"/>
            <a:ext cx="379127" cy="320288"/>
          </a:xfrm>
          <a:custGeom>
            <a:avLst/>
            <a:gdLst>
              <a:gd name="connsiteX0" fmla="*/ 269370 w 599625"/>
              <a:gd name="connsiteY0" fmla="*/ 367491 h 506566"/>
              <a:gd name="connsiteX1" fmla="*/ 290588 w 599625"/>
              <a:gd name="connsiteY1" fmla="*/ 389595 h 506566"/>
              <a:gd name="connsiteX2" fmla="*/ 310882 w 599625"/>
              <a:gd name="connsiteY2" fmla="*/ 367491 h 506566"/>
              <a:gd name="connsiteX3" fmla="*/ 299812 w 599625"/>
              <a:gd name="connsiteY3" fmla="*/ 368412 h 506566"/>
              <a:gd name="connsiteX4" fmla="*/ 269370 w 599625"/>
              <a:gd name="connsiteY4" fmla="*/ 367491 h 506566"/>
              <a:gd name="connsiteX5" fmla="*/ 438188 w 599625"/>
              <a:gd name="connsiteY5" fmla="*/ 355517 h 506566"/>
              <a:gd name="connsiteX6" fmla="*/ 345015 w 599625"/>
              <a:gd name="connsiteY6" fmla="*/ 366570 h 506566"/>
              <a:gd name="connsiteX7" fmla="*/ 308115 w 599625"/>
              <a:gd name="connsiteY7" fmla="*/ 407095 h 506566"/>
              <a:gd name="connsiteX8" fmla="*/ 445568 w 599625"/>
              <a:gd name="connsiteY8" fmla="*/ 475251 h 506566"/>
              <a:gd name="connsiteX9" fmla="*/ 438188 w 599625"/>
              <a:gd name="connsiteY9" fmla="*/ 355517 h 506566"/>
              <a:gd name="connsiteX10" fmla="*/ 133762 w 599625"/>
              <a:gd name="connsiteY10" fmla="*/ 349991 h 506566"/>
              <a:gd name="connsiteX11" fmla="*/ 125460 w 599625"/>
              <a:gd name="connsiteY11" fmla="*/ 477093 h 506566"/>
              <a:gd name="connsiteX12" fmla="*/ 143910 w 599625"/>
              <a:gd name="connsiteY12" fmla="*/ 481698 h 506566"/>
              <a:gd name="connsiteX13" fmla="*/ 272138 w 599625"/>
              <a:gd name="connsiteY13" fmla="*/ 407095 h 506566"/>
              <a:gd name="connsiteX14" fmla="*/ 235238 w 599625"/>
              <a:gd name="connsiteY14" fmla="*/ 365649 h 506566"/>
              <a:gd name="connsiteX15" fmla="*/ 133762 w 599625"/>
              <a:gd name="connsiteY15" fmla="*/ 349991 h 506566"/>
              <a:gd name="connsiteX16" fmla="*/ 405900 w 599625"/>
              <a:gd name="connsiteY16" fmla="*/ 286440 h 506566"/>
              <a:gd name="connsiteX17" fmla="*/ 380070 w 599625"/>
              <a:gd name="connsiteY17" fmla="*/ 323281 h 506566"/>
              <a:gd name="connsiteX18" fmla="*/ 366232 w 599625"/>
              <a:gd name="connsiteY18" fmla="*/ 340781 h 506566"/>
              <a:gd name="connsiteX19" fmla="*/ 428962 w 599625"/>
              <a:gd name="connsiteY19" fmla="*/ 332492 h 506566"/>
              <a:gd name="connsiteX20" fmla="*/ 405900 w 599625"/>
              <a:gd name="connsiteY20" fmla="*/ 286440 h 506566"/>
              <a:gd name="connsiteX21" fmla="*/ 169740 w 599625"/>
              <a:gd name="connsiteY21" fmla="*/ 276309 h 506566"/>
              <a:gd name="connsiteX22" fmla="*/ 143910 w 599625"/>
              <a:gd name="connsiteY22" fmla="*/ 326965 h 506566"/>
              <a:gd name="connsiteX23" fmla="*/ 214020 w 599625"/>
              <a:gd name="connsiteY23" fmla="*/ 338939 h 506566"/>
              <a:gd name="connsiteX24" fmla="*/ 196492 w 599625"/>
              <a:gd name="connsiteY24" fmla="*/ 314992 h 506566"/>
              <a:gd name="connsiteX25" fmla="*/ 169740 w 599625"/>
              <a:gd name="connsiteY25" fmla="*/ 276309 h 506566"/>
              <a:gd name="connsiteX26" fmla="*/ 272133 w 599625"/>
              <a:gd name="connsiteY26" fmla="*/ 226550 h 506566"/>
              <a:gd name="connsiteX27" fmla="*/ 272133 w 599625"/>
              <a:gd name="connsiteY27" fmla="*/ 228394 h 506566"/>
              <a:gd name="connsiteX28" fmla="*/ 272133 w 599625"/>
              <a:gd name="connsiteY28" fmla="*/ 229316 h 506566"/>
              <a:gd name="connsiteX29" fmla="*/ 271211 w 599625"/>
              <a:gd name="connsiteY29" fmla="*/ 229316 h 506566"/>
              <a:gd name="connsiteX30" fmla="*/ 270288 w 599625"/>
              <a:gd name="connsiteY30" fmla="*/ 230238 h 506566"/>
              <a:gd name="connsiteX31" fmla="*/ 272133 w 599625"/>
              <a:gd name="connsiteY31" fmla="*/ 230238 h 506566"/>
              <a:gd name="connsiteX32" fmla="*/ 273056 w 599625"/>
              <a:gd name="connsiteY32" fmla="*/ 229316 h 506566"/>
              <a:gd name="connsiteX33" fmla="*/ 273056 w 599625"/>
              <a:gd name="connsiteY33" fmla="*/ 228394 h 506566"/>
              <a:gd name="connsiteX34" fmla="*/ 272133 w 599625"/>
              <a:gd name="connsiteY34" fmla="*/ 228394 h 506566"/>
              <a:gd name="connsiteX35" fmla="*/ 273056 w 599625"/>
              <a:gd name="connsiteY35" fmla="*/ 227472 h 506566"/>
              <a:gd name="connsiteX36" fmla="*/ 273979 w 599625"/>
              <a:gd name="connsiteY36" fmla="*/ 227472 h 506566"/>
              <a:gd name="connsiteX37" fmla="*/ 273979 w 599625"/>
              <a:gd name="connsiteY37" fmla="*/ 228394 h 506566"/>
              <a:gd name="connsiteX38" fmla="*/ 274901 w 599625"/>
              <a:gd name="connsiteY38" fmla="*/ 229316 h 506566"/>
              <a:gd name="connsiteX39" fmla="*/ 276747 w 599625"/>
              <a:gd name="connsiteY39" fmla="*/ 229316 h 506566"/>
              <a:gd name="connsiteX40" fmla="*/ 276747 w 599625"/>
              <a:gd name="connsiteY40" fmla="*/ 227472 h 506566"/>
              <a:gd name="connsiteX41" fmla="*/ 273979 w 599625"/>
              <a:gd name="connsiteY41" fmla="*/ 227472 h 506566"/>
              <a:gd name="connsiteX42" fmla="*/ 273979 w 599625"/>
              <a:gd name="connsiteY42" fmla="*/ 226550 h 506566"/>
              <a:gd name="connsiteX43" fmla="*/ 268442 w 599625"/>
              <a:gd name="connsiteY43" fmla="*/ 226550 h 506566"/>
              <a:gd name="connsiteX44" fmla="*/ 267520 w 599625"/>
              <a:gd name="connsiteY44" fmla="*/ 227472 h 506566"/>
              <a:gd name="connsiteX45" fmla="*/ 267520 w 599625"/>
              <a:gd name="connsiteY45" fmla="*/ 229316 h 506566"/>
              <a:gd name="connsiteX46" fmla="*/ 268442 w 599625"/>
              <a:gd name="connsiteY46" fmla="*/ 229316 h 506566"/>
              <a:gd name="connsiteX47" fmla="*/ 270288 w 599625"/>
              <a:gd name="connsiteY47" fmla="*/ 226550 h 506566"/>
              <a:gd name="connsiteX48" fmla="*/ 274901 w 599625"/>
              <a:gd name="connsiteY48" fmla="*/ 225629 h 506566"/>
              <a:gd name="connsiteX49" fmla="*/ 274901 w 599625"/>
              <a:gd name="connsiteY49" fmla="*/ 226550 h 506566"/>
              <a:gd name="connsiteX50" fmla="*/ 275824 w 599625"/>
              <a:gd name="connsiteY50" fmla="*/ 226550 h 506566"/>
              <a:gd name="connsiteX51" fmla="*/ 273056 w 599625"/>
              <a:gd name="connsiteY51" fmla="*/ 224707 h 506566"/>
              <a:gd name="connsiteX52" fmla="*/ 273056 w 599625"/>
              <a:gd name="connsiteY52" fmla="*/ 225629 h 506566"/>
              <a:gd name="connsiteX53" fmla="*/ 273979 w 599625"/>
              <a:gd name="connsiteY53" fmla="*/ 225629 h 506566"/>
              <a:gd name="connsiteX54" fmla="*/ 269365 w 599625"/>
              <a:gd name="connsiteY54" fmla="*/ 223785 h 506566"/>
              <a:gd name="connsiteX55" fmla="*/ 267520 w 599625"/>
              <a:gd name="connsiteY55" fmla="*/ 224707 h 506566"/>
              <a:gd name="connsiteX56" fmla="*/ 267520 w 599625"/>
              <a:gd name="connsiteY56" fmla="*/ 225629 h 506566"/>
              <a:gd name="connsiteX57" fmla="*/ 268442 w 599625"/>
              <a:gd name="connsiteY57" fmla="*/ 225629 h 506566"/>
              <a:gd name="connsiteX58" fmla="*/ 272133 w 599625"/>
              <a:gd name="connsiteY58" fmla="*/ 225629 h 506566"/>
              <a:gd name="connsiteX59" fmla="*/ 272133 w 599625"/>
              <a:gd name="connsiteY59" fmla="*/ 224707 h 506566"/>
              <a:gd name="connsiteX60" fmla="*/ 271211 w 599625"/>
              <a:gd name="connsiteY60" fmla="*/ 224707 h 506566"/>
              <a:gd name="connsiteX61" fmla="*/ 271211 w 599625"/>
              <a:gd name="connsiteY61" fmla="*/ 223785 h 506566"/>
              <a:gd name="connsiteX62" fmla="*/ 290587 w 599625"/>
              <a:gd name="connsiteY62" fmla="*/ 222863 h 506566"/>
              <a:gd name="connsiteX63" fmla="*/ 291510 w 599625"/>
              <a:gd name="connsiteY63" fmla="*/ 223785 h 506566"/>
              <a:gd name="connsiteX64" fmla="*/ 293355 w 599625"/>
              <a:gd name="connsiteY64" fmla="*/ 224707 h 506566"/>
              <a:gd name="connsiteX65" fmla="*/ 293355 w 599625"/>
              <a:gd name="connsiteY65" fmla="*/ 225629 h 506566"/>
              <a:gd name="connsiteX66" fmla="*/ 292432 w 599625"/>
              <a:gd name="connsiteY66" fmla="*/ 225629 h 506566"/>
              <a:gd name="connsiteX67" fmla="*/ 289664 w 599625"/>
              <a:gd name="connsiteY67" fmla="*/ 224707 h 506566"/>
              <a:gd name="connsiteX68" fmla="*/ 289664 w 599625"/>
              <a:gd name="connsiteY68" fmla="*/ 223785 h 506566"/>
              <a:gd name="connsiteX69" fmla="*/ 290587 w 599625"/>
              <a:gd name="connsiteY69" fmla="*/ 223785 h 506566"/>
              <a:gd name="connsiteX70" fmla="*/ 264752 w 599625"/>
              <a:gd name="connsiteY70" fmla="*/ 220098 h 506566"/>
              <a:gd name="connsiteX71" fmla="*/ 265674 w 599625"/>
              <a:gd name="connsiteY71" fmla="*/ 221941 h 506566"/>
              <a:gd name="connsiteX72" fmla="*/ 266597 w 599625"/>
              <a:gd name="connsiteY72" fmla="*/ 221941 h 506566"/>
              <a:gd name="connsiteX73" fmla="*/ 267520 w 599625"/>
              <a:gd name="connsiteY73" fmla="*/ 220098 h 506566"/>
              <a:gd name="connsiteX74" fmla="*/ 265674 w 599625"/>
              <a:gd name="connsiteY74" fmla="*/ 220098 h 506566"/>
              <a:gd name="connsiteX75" fmla="*/ 332108 w 599625"/>
              <a:gd name="connsiteY75" fmla="*/ 215489 h 506566"/>
              <a:gd name="connsiteX76" fmla="*/ 332108 w 599625"/>
              <a:gd name="connsiteY76" fmla="*/ 218254 h 506566"/>
              <a:gd name="connsiteX77" fmla="*/ 329340 w 599625"/>
              <a:gd name="connsiteY77" fmla="*/ 219176 h 506566"/>
              <a:gd name="connsiteX78" fmla="*/ 330263 w 599625"/>
              <a:gd name="connsiteY78" fmla="*/ 220098 h 506566"/>
              <a:gd name="connsiteX79" fmla="*/ 333953 w 599625"/>
              <a:gd name="connsiteY79" fmla="*/ 220098 h 506566"/>
              <a:gd name="connsiteX80" fmla="*/ 334876 w 599625"/>
              <a:gd name="connsiteY80" fmla="*/ 218254 h 506566"/>
              <a:gd name="connsiteX81" fmla="*/ 332108 w 599625"/>
              <a:gd name="connsiteY81" fmla="*/ 215489 h 506566"/>
              <a:gd name="connsiteX82" fmla="*/ 261061 w 599625"/>
              <a:gd name="connsiteY82" fmla="*/ 213645 h 506566"/>
              <a:gd name="connsiteX83" fmla="*/ 259216 w 599625"/>
              <a:gd name="connsiteY83" fmla="*/ 214567 h 506566"/>
              <a:gd name="connsiteX84" fmla="*/ 260138 w 599625"/>
              <a:gd name="connsiteY84" fmla="*/ 215489 h 506566"/>
              <a:gd name="connsiteX85" fmla="*/ 262906 w 599625"/>
              <a:gd name="connsiteY85" fmla="*/ 215489 h 506566"/>
              <a:gd name="connsiteX86" fmla="*/ 262906 w 599625"/>
              <a:gd name="connsiteY86" fmla="*/ 213645 h 506566"/>
              <a:gd name="connsiteX87" fmla="*/ 261061 w 599625"/>
              <a:gd name="connsiteY87" fmla="*/ 213645 h 506566"/>
              <a:gd name="connsiteX88" fmla="*/ 259216 w 599625"/>
              <a:gd name="connsiteY88" fmla="*/ 210880 h 506566"/>
              <a:gd name="connsiteX89" fmla="*/ 259216 w 599625"/>
              <a:gd name="connsiteY89" fmla="*/ 212723 h 506566"/>
              <a:gd name="connsiteX90" fmla="*/ 261984 w 599625"/>
              <a:gd name="connsiteY90" fmla="*/ 212723 h 506566"/>
              <a:gd name="connsiteX91" fmla="*/ 262906 w 599625"/>
              <a:gd name="connsiteY91" fmla="*/ 211801 h 506566"/>
              <a:gd name="connsiteX92" fmla="*/ 262906 w 599625"/>
              <a:gd name="connsiteY92" fmla="*/ 210880 h 506566"/>
              <a:gd name="connsiteX93" fmla="*/ 261061 w 599625"/>
              <a:gd name="connsiteY93" fmla="*/ 210880 h 506566"/>
              <a:gd name="connsiteX94" fmla="*/ 260138 w 599625"/>
              <a:gd name="connsiteY94" fmla="*/ 210880 h 506566"/>
              <a:gd name="connsiteX95" fmla="*/ 291510 w 599625"/>
              <a:gd name="connsiteY95" fmla="*/ 197974 h 506566"/>
              <a:gd name="connsiteX96" fmla="*/ 268023 w 599625"/>
              <a:gd name="connsiteY96" fmla="*/ 205349 h 506566"/>
              <a:gd name="connsiteX97" fmla="*/ 266597 w 599625"/>
              <a:gd name="connsiteY97" fmla="*/ 205349 h 506566"/>
              <a:gd name="connsiteX98" fmla="*/ 265568 w 599625"/>
              <a:gd name="connsiteY98" fmla="*/ 206120 h 506566"/>
              <a:gd name="connsiteX99" fmla="*/ 259216 w 599625"/>
              <a:gd name="connsiteY99" fmla="*/ 208114 h 506566"/>
              <a:gd name="connsiteX100" fmla="*/ 261984 w 599625"/>
              <a:gd name="connsiteY100" fmla="*/ 208114 h 506566"/>
              <a:gd name="connsiteX101" fmla="*/ 262906 w 599625"/>
              <a:gd name="connsiteY101" fmla="*/ 209036 h 506566"/>
              <a:gd name="connsiteX102" fmla="*/ 265674 w 599625"/>
              <a:gd name="connsiteY102" fmla="*/ 209958 h 506566"/>
              <a:gd name="connsiteX103" fmla="*/ 265674 w 599625"/>
              <a:gd name="connsiteY103" fmla="*/ 210880 h 506566"/>
              <a:gd name="connsiteX104" fmla="*/ 269365 w 599625"/>
              <a:gd name="connsiteY104" fmla="*/ 210880 h 506566"/>
              <a:gd name="connsiteX105" fmla="*/ 269365 w 599625"/>
              <a:gd name="connsiteY105" fmla="*/ 209958 h 506566"/>
              <a:gd name="connsiteX106" fmla="*/ 265674 w 599625"/>
              <a:gd name="connsiteY106" fmla="*/ 209036 h 506566"/>
              <a:gd name="connsiteX107" fmla="*/ 266597 w 599625"/>
              <a:gd name="connsiteY107" fmla="*/ 209036 h 506566"/>
              <a:gd name="connsiteX108" fmla="*/ 266597 w 599625"/>
              <a:gd name="connsiteY108" fmla="*/ 208114 h 506566"/>
              <a:gd name="connsiteX109" fmla="*/ 262906 w 599625"/>
              <a:gd name="connsiteY109" fmla="*/ 208114 h 506566"/>
              <a:gd name="connsiteX110" fmla="*/ 265568 w 599625"/>
              <a:gd name="connsiteY110" fmla="*/ 206120 h 506566"/>
              <a:gd name="connsiteX111" fmla="*/ 268023 w 599625"/>
              <a:gd name="connsiteY111" fmla="*/ 205349 h 506566"/>
              <a:gd name="connsiteX112" fmla="*/ 269365 w 599625"/>
              <a:gd name="connsiteY112" fmla="*/ 205349 h 506566"/>
              <a:gd name="connsiteX113" fmla="*/ 271211 w 599625"/>
              <a:gd name="connsiteY113" fmla="*/ 207192 h 506566"/>
              <a:gd name="connsiteX114" fmla="*/ 273979 w 599625"/>
              <a:gd name="connsiteY114" fmla="*/ 207192 h 506566"/>
              <a:gd name="connsiteX115" fmla="*/ 274901 w 599625"/>
              <a:gd name="connsiteY115" fmla="*/ 206270 h 506566"/>
              <a:gd name="connsiteX116" fmla="*/ 275824 w 599625"/>
              <a:gd name="connsiteY116" fmla="*/ 207192 h 506566"/>
              <a:gd name="connsiteX117" fmla="*/ 273979 w 599625"/>
              <a:gd name="connsiteY117" fmla="*/ 209036 h 506566"/>
              <a:gd name="connsiteX118" fmla="*/ 271211 w 599625"/>
              <a:gd name="connsiteY118" fmla="*/ 209036 h 506566"/>
              <a:gd name="connsiteX119" fmla="*/ 272133 w 599625"/>
              <a:gd name="connsiteY119" fmla="*/ 210880 h 506566"/>
              <a:gd name="connsiteX120" fmla="*/ 274901 w 599625"/>
              <a:gd name="connsiteY120" fmla="*/ 210880 h 506566"/>
              <a:gd name="connsiteX121" fmla="*/ 275824 w 599625"/>
              <a:gd name="connsiteY121" fmla="*/ 209958 h 506566"/>
              <a:gd name="connsiteX122" fmla="*/ 277669 w 599625"/>
              <a:gd name="connsiteY122" fmla="*/ 209958 h 506566"/>
              <a:gd name="connsiteX123" fmla="*/ 277669 w 599625"/>
              <a:gd name="connsiteY123" fmla="*/ 208114 h 506566"/>
              <a:gd name="connsiteX124" fmla="*/ 276747 w 599625"/>
              <a:gd name="connsiteY124" fmla="*/ 208114 h 506566"/>
              <a:gd name="connsiteX125" fmla="*/ 276747 w 599625"/>
              <a:gd name="connsiteY125" fmla="*/ 206270 h 506566"/>
              <a:gd name="connsiteX126" fmla="*/ 278592 w 599625"/>
              <a:gd name="connsiteY126" fmla="*/ 206270 h 506566"/>
              <a:gd name="connsiteX127" fmla="*/ 282283 w 599625"/>
              <a:gd name="connsiteY127" fmla="*/ 206270 h 506566"/>
              <a:gd name="connsiteX128" fmla="*/ 279515 w 599625"/>
              <a:gd name="connsiteY128" fmla="*/ 208114 h 506566"/>
              <a:gd name="connsiteX129" fmla="*/ 280437 w 599625"/>
              <a:gd name="connsiteY129" fmla="*/ 209958 h 506566"/>
              <a:gd name="connsiteX130" fmla="*/ 282283 w 599625"/>
              <a:gd name="connsiteY130" fmla="*/ 209958 h 506566"/>
              <a:gd name="connsiteX131" fmla="*/ 282283 w 599625"/>
              <a:gd name="connsiteY131" fmla="*/ 207192 h 506566"/>
              <a:gd name="connsiteX132" fmla="*/ 284128 w 599625"/>
              <a:gd name="connsiteY132" fmla="*/ 206270 h 506566"/>
              <a:gd name="connsiteX133" fmla="*/ 287819 w 599625"/>
              <a:gd name="connsiteY133" fmla="*/ 206270 h 506566"/>
              <a:gd name="connsiteX134" fmla="*/ 293355 w 599625"/>
              <a:gd name="connsiteY134" fmla="*/ 208114 h 506566"/>
              <a:gd name="connsiteX135" fmla="*/ 293355 w 599625"/>
              <a:gd name="connsiteY135" fmla="*/ 209958 h 506566"/>
              <a:gd name="connsiteX136" fmla="*/ 294278 w 599625"/>
              <a:gd name="connsiteY136" fmla="*/ 210880 h 506566"/>
              <a:gd name="connsiteX137" fmla="*/ 294278 w 599625"/>
              <a:gd name="connsiteY137" fmla="*/ 212723 h 506566"/>
              <a:gd name="connsiteX138" fmla="*/ 291510 w 599625"/>
              <a:gd name="connsiteY138" fmla="*/ 212723 h 506566"/>
              <a:gd name="connsiteX139" fmla="*/ 290587 w 599625"/>
              <a:gd name="connsiteY139" fmla="*/ 214567 h 506566"/>
              <a:gd name="connsiteX140" fmla="*/ 285051 w 599625"/>
              <a:gd name="connsiteY140" fmla="*/ 212723 h 506566"/>
              <a:gd name="connsiteX141" fmla="*/ 289664 w 599625"/>
              <a:gd name="connsiteY141" fmla="*/ 210880 h 506566"/>
              <a:gd name="connsiteX142" fmla="*/ 287819 w 599625"/>
              <a:gd name="connsiteY142" fmla="*/ 209036 h 506566"/>
              <a:gd name="connsiteX143" fmla="*/ 284128 w 599625"/>
              <a:gd name="connsiteY143" fmla="*/ 209958 h 506566"/>
              <a:gd name="connsiteX144" fmla="*/ 283205 w 599625"/>
              <a:gd name="connsiteY144" fmla="*/ 210880 h 506566"/>
              <a:gd name="connsiteX145" fmla="*/ 281360 w 599625"/>
              <a:gd name="connsiteY145" fmla="*/ 211801 h 506566"/>
              <a:gd name="connsiteX146" fmla="*/ 282283 w 599625"/>
              <a:gd name="connsiteY146" fmla="*/ 212723 h 506566"/>
              <a:gd name="connsiteX147" fmla="*/ 280437 w 599625"/>
              <a:gd name="connsiteY147" fmla="*/ 212723 h 506566"/>
              <a:gd name="connsiteX148" fmla="*/ 280437 w 599625"/>
              <a:gd name="connsiteY148" fmla="*/ 213645 h 506566"/>
              <a:gd name="connsiteX149" fmla="*/ 279515 w 599625"/>
              <a:gd name="connsiteY149" fmla="*/ 213645 h 506566"/>
              <a:gd name="connsiteX150" fmla="*/ 278592 w 599625"/>
              <a:gd name="connsiteY150" fmla="*/ 211801 h 506566"/>
              <a:gd name="connsiteX151" fmla="*/ 276747 w 599625"/>
              <a:gd name="connsiteY151" fmla="*/ 212723 h 506566"/>
              <a:gd name="connsiteX152" fmla="*/ 271211 w 599625"/>
              <a:gd name="connsiteY152" fmla="*/ 215489 h 506566"/>
              <a:gd name="connsiteX153" fmla="*/ 272133 w 599625"/>
              <a:gd name="connsiteY153" fmla="*/ 218254 h 506566"/>
              <a:gd name="connsiteX154" fmla="*/ 273056 w 599625"/>
              <a:gd name="connsiteY154" fmla="*/ 219176 h 506566"/>
              <a:gd name="connsiteX155" fmla="*/ 275824 w 599625"/>
              <a:gd name="connsiteY155" fmla="*/ 219176 h 506566"/>
              <a:gd name="connsiteX156" fmla="*/ 275824 w 599625"/>
              <a:gd name="connsiteY156" fmla="*/ 221941 h 506566"/>
              <a:gd name="connsiteX157" fmla="*/ 277669 w 599625"/>
              <a:gd name="connsiteY157" fmla="*/ 221941 h 506566"/>
              <a:gd name="connsiteX158" fmla="*/ 278592 w 599625"/>
              <a:gd name="connsiteY158" fmla="*/ 219176 h 506566"/>
              <a:gd name="connsiteX159" fmla="*/ 281360 w 599625"/>
              <a:gd name="connsiteY159" fmla="*/ 218254 h 506566"/>
              <a:gd name="connsiteX160" fmla="*/ 281360 w 599625"/>
              <a:gd name="connsiteY160" fmla="*/ 214567 h 506566"/>
              <a:gd name="connsiteX161" fmla="*/ 283205 w 599625"/>
              <a:gd name="connsiteY161" fmla="*/ 213645 h 506566"/>
              <a:gd name="connsiteX162" fmla="*/ 286896 w 599625"/>
              <a:gd name="connsiteY162" fmla="*/ 214567 h 506566"/>
              <a:gd name="connsiteX163" fmla="*/ 286896 w 599625"/>
              <a:gd name="connsiteY163" fmla="*/ 217332 h 506566"/>
              <a:gd name="connsiteX164" fmla="*/ 287819 w 599625"/>
              <a:gd name="connsiteY164" fmla="*/ 217332 h 506566"/>
              <a:gd name="connsiteX165" fmla="*/ 290587 w 599625"/>
              <a:gd name="connsiteY165" fmla="*/ 215489 h 506566"/>
              <a:gd name="connsiteX166" fmla="*/ 290587 w 599625"/>
              <a:gd name="connsiteY166" fmla="*/ 219176 h 506566"/>
              <a:gd name="connsiteX167" fmla="*/ 293355 w 599625"/>
              <a:gd name="connsiteY167" fmla="*/ 220098 h 506566"/>
              <a:gd name="connsiteX168" fmla="*/ 293355 w 599625"/>
              <a:gd name="connsiteY168" fmla="*/ 221941 h 506566"/>
              <a:gd name="connsiteX169" fmla="*/ 290587 w 599625"/>
              <a:gd name="connsiteY169" fmla="*/ 222863 h 506566"/>
              <a:gd name="connsiteX170" fmla="*/ 289664 w 599625"/>
              <a:gd name="connsiteY170" fmla="*/ 221941 h 506566"/>
              <a:gd name="connsiteX171" fmla="*/ 289664 w 599625"/>
              <a:gd name="connsiteY171" fmla="*/ 222863 h 506566"/>
              <a:gd name="connsiteX172" fmla="*/ 287819 w 599625"/>
              <a:gd name="connsiteY172" fmla="*/ 223785 h 506566"/>
              <a:gd name="connsiteX173" fmla="*/ 286896 w 599625"/>
              <a:gd name="connsiteY173" fmla="*/ 223785 h 506566"/>
              <a:gd name="connsiteX174" fmla="*/ 285974 w 599625"/>
              <a:gd name="connsiteY174" fmla="*/ 222863 h 506566"/>
              <a:gd name="connsiteX175" fmla="*/ 285974 w 599625"/>
              <a:gd name="connsiteY175" fmla="*/ 221941 h 506566"/>
              <a:gd name="connsiteX176" fmla="*/ 284128 w 599625"/>
              <a:gd name="connsiteY176" fmla="*/ 221941 h 506566"/>
              <a:gd name="connsiteX177" fmla="*/ 284128 w 599625"/>
              <a:gd name="connsiteY177" fmla="*/ 222863 h 506566"/>
              <a:gd name="connsiteX178" fmla="*/ 284128 w 599625"/>
              <a:gd name="connsiteY178" fmla="*/ 223785 h 506566"/>
              <a:gd name="connsiteX179" fmla="*/ 285051 w 599625"/>
              <a:gd name="connsiteY179" fmla="*/ 223785 h 506566"/>
              <a:gd name="connsiteX180" fmla="*/ 285974 w 599625"/>
              <a:gd name="connsiteY180" fmla="*/ 223785 h 506566"/>
              <a:gd name="connsiteX181" fmla="*/ 285974 w 599625"/>
              <a:gd name="connsiteY181" fmla="*/ 224707 h 506566"/>
              <a:gd name="connsiteX182" fmla="*/ 285051 w 599625"/>
              <a:gd name="connsiteY182" fmla="*/ 225629 h 506566"/>
              <a:gd name="connsiteX183" fmla="*/ 284128 w 599625"/>
              <a:gd name="connsiteY183" fmla="*/ 224707 h 506566"/>
              <a:gd name="connsiteX184" fmla="*/ 283205 w 599625"/>
              <a:gd name="connsiteY184" fmla="*/ 224707 h 506566"/>
              <a:gd name="connsiteX185" fmla="*/ 281360 w 599625"/>
              <a:gd name="connsiteY185" fmla="*/ 226550 h 506566"/>
              <a:gd name="connsiteX186" fmla="*/ 281360 w 599625"/>
              <a:gd name="connsiteY186" fmla="*/ 227472 h 506566"/>
              <a:gd name="connsiteX187" fmla="*/ 277669 w 599625"/>
              <a:gd name="connsiteY187" fmla="*/ 229316 h 506566"/>
              <a:gd name="connsiteX188" fmla="*/ 274901 w 599625"/>
              <a:gd name="connsiteY188" fmla="*/ 233003 h 506566"/>
              <a:gd name="connsiteX189" fmla="*/ 273979 w 599625"/>
              <a:gd name="connsiteY189" fmla="*/ 233925 h 506566"/>
              <a:gd name="connsiteX190" fmla="*/ 271211 w 599625"/>
              <a:gd name="connsiteY190" fmla="*/ 236690 h 506566"/>
              <a:gd name="connsiteX191" fmla="*/ 269365 w 599625"/>
              <a:gd name="connsiteY191" fmla="*/ 238534 h 506566"/>
              <a:gd name="connsiteX192" fmla="*/ 269365 w 599625"/>
              <a:gd name="connsiteY192" fmla="*/ 241299 h 506566"/>
              <a:gd name="connsiteX193" fmla="*/ 266597 w 599625"/>
              <a:gd name="connsiteY193" fmla="*/ 240378 h 506566"/>
              <a:gd name="connsiteX194" fmla="*/ 266597 w 599625"/>
              <a:gd name="connsiteY194" fmla="*/ 238534 h 506566"/>
              <a:gd name="connsiteX195" fmla="*/ 260138 w 599625"/>
              <a:gd name="connsiteY195" fmla="*/ 238534 h 506566"/>
              <a:gd name="connsiteX196" fmla="*/ 257370 w 599625"/>
              <a:gd name="connsiteY196" fmla="*/ 240378 h 506566"/>
              <a:gd name="connsiteX197" fmla="*/ 255525 w 599625"/>
              <a:gd name="connsiteY197" fmla="*/ 243143 h 506566"/>
              <a:gd name="connsiteX198" fmla="*/ 254602 w 599625"/>
              <a:gd name="connsiteY198" fmla="*/ 244987 h 506566"/>
              <a:gd name="connsiteX199" fmla="*/ 255525 w 599625"/>
              <a:gd name="connsiteY199" fmla="*/ 246830 h 506566"/>
              <a:gd name="connsiteX200" fmla="*/ 258293 w 599625"/>
              <a:gd name="connsiteY200" fmla="*/ 247752 h 506566"/>
              <a:gd name="connsiteX201" fmla="*/ 262906 w 599625"/>
              <a:gd name="connsiteY201" fmla="*/ 244987 h 506566"/>
              <a:gd name="connsiteX202" fmla="*/ 262906 w 599625"/>
              <a:gd name="connsiteY202" fmla="*/ 245909 h 506566"/>
              <a:gd name="connsiteX203" fmla="*/ 261984 w 599625"/>
              <a:gd name="connsiteY203" fmla="*/ 248674 h 506566"/>
              <a:gd name="connsiteX204" fmla="*/ 264752 w 599625"/>
              <a:gd name="connsiteY204" fmla="*/ 248674 h 506566"/>
              <a:gd name="connsiteX205" fmla="*/ 265674 w 599625"/>
              <a:gd name="connsiteY205" fmla="*/ 254205 h 506566"/>
              <a:gd name="connsiteX206" fmla="*/ 270288 w 599625"/>
              <a:gd name="connsiteY206" fmla="*/ 255127 h 506566"/>
              <a:gd name="connsiteX207" fmla="*/ 273056 w 599625"/>
              <a:gd name="connsiteY207" fmla="*/ 251439 h 506566"/>
              <a:gd name="connsiteX208" fmla="*/ 275824 w 599625"/>
              <a:gd name="connsiteY208" fmla="*/ 252361 h 506566"/>
              <a:gd name="connsiteX209" fmla="*/ 277669 w 599625"/>
              <a:gd name="connsiteY209" fmla="*/ 254205 h 506566"/>
              <a:gd name="connsiteX210" fmla="*/ 280437 w 599625"/>
              <a:gd name="connsiteY210" fmla="*/ 253283 h 506566"/>
              <a:gd name="connsiteX211" fmla="*/ 280437 w 599625"/>
              <a:gd name="connsiteY211" fmla="*/ 252361 h 506566"/>
              <a:gd name="connsiteX212" fmla="*/ 282283 w 599625"/>
              <a:gd name="connsiteY212" fmla="*/ 253283 h 506566"/>
              <a:gd name="connsiteX213" fmla="*/ 284128 w 599625"/>
              <a:gd name="connsiteY213" fmla="*/ 256970 h 506566"/>
              <a:gd name="connsiteX214" fmla="*/ 287819 w 599625"/>
              <a:gd name="connsiteY214" fmla="*/ 256970 h 506566"/>
              <a:gd name="connsiteX215" fmla="*/ 289664 w 599625"/>
              <a:gd name="connsiteY215" fmla="*/ 258814 h 506566"/>
              <a:gd name="connsiteX216" fmla="*/ 289664 w 599625"/>
              <a:gd name="connsiteY216" fmla="*/ 261579 h 506566"/>
              <a:gd name="connsiteX217" fmla="*/ 293355 w 599625"/>
              <a:gd name="connsiteY217" fmla="*/ 263423 h 506566"/>
              <a:gd name="connsiteX218" fmla="*/ 297968 w 599625"/>
              <a:gd name="connsiteY218" fmla="*/ 263423 h 506566"/>
              <a:gd name="connsiteX219" fmla="*/ 299814 w 599625"/>
              <a:gd name="connsiteY219" fmla="*/ 266188 h 506566"/>
              <a:gd name="connsiteX220" fmla="*/ 301659 w 599625"/>
              <a:gd name="connsiteY220" fmla="*/ 266188 h 506566"/>
              <a:gd name="connsiteX221" fmla="*/ 301659 w 599625"/>
              <a:gd name="connsiteY221" fmla="*/ 268032 h 506566"/>
              <a:gd name="connsiteX222" fmla="*/ 298891 w 599625"/>
              <a:gd name="connsiteY222" fmla="*/ 271719 h 506566"/>
              <a:gd name="connsiteX223" fmla="*/ 297968 w 599625"/>
              <a:gd name="connsiteY223" fmla="*/ 278172 h 506566"/>
              <a:gd name="connsiteX224" fmla="*/ 296123 w 599625"/>
              <a:gd name="connsiteY224" fmla="*/ 280016 h 506566"/>
              <a:gd name="connsiteX225" fmla="*/ 293355 w 599625"/>
              <a:gd name="connsiteY225" fmla="*/ 280016 h 506566"/>
              <a:gd name="connsiteX226" fmla="*/ 292432 w 599625"/>
              <a:gd name="connsiteY226" fmla="*/ 281859 h 506566"/>
              <a:gd name="connsiteX227" fmla="*/ 292432 w 599625"/>
              <a:gd name="connsiteY227" fmla="*/ 284625 h 506566"/>
              <a:gd name="connsiteX228" fmla="*/ 289664 w 599625"/>
              <a:gd name="connsiteY228" fmla="*/ 289234 h 506566"/>
              <a:gd name="connsiteX229" fmla="*/ 287819 w 599625"/>
              <a:gd name="connsiteY229" fmla="*/ 291077 h 506566"/>
              <a:gd name="connsiteX230" fmla="*/ 285051 w 599625"/>
              <a:gd name="connsiteY230" fmla="*/ 292921 h 506566"/>
              <a:gd name="connsiteX231" fmla="*/ 282283 w 599625"/>
              <a:gd name="connsiteY231" fmla="*/ 292921 h 506566"/>
              <a:gd name="connsiteX232" fmla="*/ 282283 w 599625"/>
              <a:gd name="connsiteY232" fmla="*/ 293843 h 506566"/>
              <a:gd name="connsiteX233" fmla="*/ 284128 w 599625"/>
              <a:gd name="connsiteY233" fmla="*/ 294765 h 506566"/>
              <a:gd name="connsiteX234" fmla="*/ 284128 w 599625"/>
              <a:gd name="connsiteY234" fmla="*/ 295687 h 506566"/>
              <a:gd name="connsiteX235" fmla="*/ 282283 w 599625"/>
              <a:gd name="connsiteY235" fmla="*/ 296608 h 506566"/>
              <a:gd name="connsiteX236" fmla="*/ 283205 w 599625"/>
              <a:gd name="connsiteY236" fmla="*/ 297530 h 506566"/>
              <a:gd name="connsiteX237" fmla="*/ 285051 w 599625"/>
              <a:gd name="connsiteY237" fmla="*/ 297530 h 506566"/>
              <a:gd name="connsiteX238" fmla="*/ 285051 w 599625"/>
              <a:gd name="connsiteY238" fmla="*/ 299374 h 506566"/>
              <a:gd name="connsiteX239" fmla="*/ 284128 w 599625"/>
              <a:gd name="connsiteY239" fmla="*/ 300296 h 506566"/>
              <a:gd name="connsiteX240" fmla="*/ 284128 w 599625"/>
              <a:gd name="connsiteY240" fmla="*/ 301217 h 506566"/>
              <a:gd name="connsiteX241" fmla="*/ 286896 w 599625"/>
              <a:gd name="connsiteY241" fmla="*/ 303061 h 506566"/>
              <a:gd name="connsiteX242" fmla="*/ 286896 w 599625"/>
              <a:gd name="connsiteY242" fmla="*/ 304905 h 506566"/>
              <a:gd name="connsiteX243" fmla="*/ 283205 w 599625"/>
              <a:gd name="connsiteY243" fmla="*/ 304905 h 506566"/>
              <a:gd name="connsiteX244" fmla="*/ 279515 w 599625"/>
              <a:gd name="connsiteY244" fmla="*/ 301217 h 506566"/>
              <a:gd name="connsiteX245" fmla="*/ 277669 w 599625"/>
              <a:gd name="connsiteY245" fmla="*/ 297530 h 506566"/>
              <a:gd name="connsiteX246" fmla="*/ 277669 w 599625"/>
              <a:gd name="connsiteY246" fmla="*/ 292921 h 506566"/>
              <a:gd name="connsiteX247" fmla="*/ 275824 w 599625"/>
              <a:gd name="connsiteY247" fmla="*/ 290156 h 506566"/>
              <a:gd name="connsiteX248" fmla="*/ 276747 w 599625"/>
              <a:gd name="connsiteY248" fmla="*/ 285547 h 506566"/>
              <a:gd name="connsiteX249" fmla="*/ 275824 w 599625"/>
              <a:gd name="connsiteY249" fmla="*/ 285547 h 506566"/>
              <a:gd name="connsiteX250" fmla="*/ 275824 w 599625"/>
              <a:gd name="connsiteY250" fmla="*/ 276328 h 506566"/>
              <a:gd name="connsiteX251" fmla="*/ 272133 w 599625"/>
              <a:gd name="connsiteY251" fmla="*/ 273563 h 506566"/>
              <a:gd name="connsiteX252" fmla="*/ 270288 w 599625"/>
              <a:gd name="connsiteY252" fmla="*/ 273563 h 506566"/>
              <a:gd name="connsiteX253" fmla="*/ 270288 w 599625"/>
              <a:gd name="connsiteY253" fmla="*/ 271719 h 506566"/>
              <a:gd name="connsiteX254" fmla="*/ 265674 w 599625"/>
              <a:gd name="connsiteY254" fmla="*/ 266188 h 506566"/>
              <a:gd name="connsiteX255" fmla="*/ 266597 w 599625"/>
              <a:gd name="connsiteY255" fmla="*/ 264345 h 506566"/>
              <a:gd name="connsiteX256" fmla="*/ 266597 w 599625"/>
              <a:gd name="connsiteY256" fmla="*/ 261579 h 506566"/>
              <a:gd name="connsiteX257" fmla="*/ 269365 w 599625"/>
              <a:gd name="connsiteY257" fmla="*/ 258814 h 506566"/>
              <a:gd name="connsiteX258" fmla="*/ 268442 w 599625"/>
              <a:gd name="connsiteY258" fmla="*/ 256049 h 506566"/>
              <a:gd name="connsiteX259" fmla="*/ 264752 w 599625"/>
              <a:gd name="connsiteY259" fmla="*/ 255127 h 506566"/>
              <a:gd name="connsiteX260" fmla="*/ 261061 w 599625"/>
              <a:gd name="connsiteY260" fmla="*/ 251439 h 506566"/>
              <a:gd name="connsiteX261" fmla="*/ 259216 w 599625"/>
              <a:gd name="connsiteY261" fmla="*/ 251439 h 506566"/>
              <a:gd name="connsiteX262" fmla="*/ 257370 w 599625"/>
              <a:gd name="connsiteY262" fmla="*/ 250518 h 506566"/>
              <a:gd name="connsiteX263" fmla="*/ 257370 w 599625"/>
              <a:gd name="connsiteY263" fmla="*/ 249596 h 506566"/>
              <a:gd name="connsiteX264" fmla="*/ 255525 w 599625"/>
              <a:gd name="connsiteY264" fmla="*/ 248674 h 506566"/>
              <a:gd name="connsiteX265" fmla="*/ 255525 w 599625"/>
              <a:gd name="connsiteY265" fmla="*/ 249596 h 506566"/>
              <a:gd name="connsiteX266" fmla="*/ 250911 w 599625"/>
              <a:gd name="connsiteY266" fmla="*/ 248674 h 506566"/>
              <a:gd name="connsiteX267" fmla="*/ 249066 w 599625"/>
              <a:gd name="connsiteY267" fmla="*/ 245909 h 506566"/>
              <a:gd name="connsiteX268" fmla="*/ 249989 w 599625"/>
              <a:gd name="connsiteY268" fmla="*/ 244065 h 506566"/>
              <a:gd name="connsiteX269" fmla="*/ 246298 w 599625"/>
              <a:gd name="connsiteY269" fmla="*/ 239456 h 506566"/>
              <a:gd name="connsiteX270" fmla="*/ 246298 w 599625"/>
              <a:gd name="connsiteY270" fmla="*/ 236690 h 506566"/>
              <a:gd name="connsiteX271" fmla="*/ 244453 w 599625"/>
              <a:gd name="connsiteY271" fmla="*/ 236690 h 506566"/>
              <a:gd name="connsiteX272" fmla="*/ 245375 w 599625"/>
              <a:gd name="connsiteY272" fmla="*/ 239456 h 506566"/>
              <a:gd name="connsiteX273" fmla="*/ 247221 w 599625"/>
              <a:gd name="connsiteY273" fmla="*/ 243143 h 506566"/>
              <a:gd name="connsiteX274" fmla="*/ 247221 w 599625"/>
              <a:gd name="connsiteY274" fmla="*/ 244065 h 506566"/>
              <a:gd name="connsiteX275" fmla="*/ 245375 w 599625"/>
              <a:gd name="connsiteY275" fmla="*/ 244065 h 506566"/>
              <a:gd name="connsiteX276" fmla="*/ 243530 w 599625"/>
              <a:gd name="connsiteY276" fmla="*/ 240378 h 506566"/>
              <a:gd name="connsiteX277" fmla="*/ 243530 w 599625"/>
              <a:gd name="connsiteY277" fmla="*/ 235769 h 506566"/>
              <a:gd name="connsiteX278" fmla="*/ 240762 w 599625"/>
              <a:gd name="connsiteY278" fmla="*/ 234847 h 506566"/>
              <a:gd name="connsiteX279" fmla="*/ 240762 w 599625"/>
              <a:gd name="connsiteY279" fmla="*/ 231159 h 506566"/>
              <a:gd name="connsiteX280" fmla="*/ 242607 w 599625"/>
              <a:gd name="connsiteY280" fmla="*/ 227472 h 506566"/>
              <a:gd name="connsiteX281" fmla="*/ 245375 w 599625"/>
              <a:gd name="connsiteY281" fmla="*/ 224707 h 506566"/>
              <a:gd name="connsiteX282" fmla="*/ 245375 w 599625"/>
              <a:gd name="connsiteY282" fmla="*/ 223785 h 506566"/>
              <a:gd name="connsiteX283" fmla="*/ 242607 w 599625"/>
              <a:gd name="connsiteY283" fmla="*/ 227472 h 506566"/>
              <a:gd name="connsiteX284" fmla="*/ 240762 w 599625"/>
              <a:gd name="connsiteY284" fmla="*/ 230238 h 506566"/>
              <a:gd name="connsiteX285" fmla="*/ 240762 w 599625"/>
              <a:gd name="connsiteY285" fmla="*/ 231159 h 506566"/>
              <a:gd name="connsiteX286" fmla="*/ 236148 w 599625"/>
              <a:gd name="connsiteY286" fmla="*/ 253283 h 506566"/>
              <a:gd name="connsiteX287" fmla="*/ 291510 w 599625"/>
              <a:gd name="connsiteY287" fmla="*/ 308592 h 506566"/>
              <a:gd name="connsiteX288" fmla="*/ 334876 w 599625"/>
              <a:gd name="connsiteY288" fmla="*/ 288312 h 506566"/>
              <a:gd name="connsiteX289" fmla="*/ 333031 w 599625"/>
              <a:gd name="connsiteY289" fmla="*/ 288312 h 506566"/>
              <a:gd name="connsiteX290" fmla="*/ 333031 w 599625"/>
              <a:gd name="connsiteY290" fmla="*/ 284625 h 506566"/>
              <a:gd name="connsiteX291" fmla="*/ 331185 w 599625"/>
              <a:gd name="connsiteY291" fmla="*/ 281859 h 506566"/>
              <a:gd name="connsiteX292" fmla="*/ 331185 w 599625"/>
              <a:gd name="connsiteY292" fmla="*/ 277250 h 506566"/>
              <a:gd name="connsiteX293" fmla="*/ 329340 w 599625"/>
              <a:gd name="connsiteY293" fmla="*/ 275407 h 506566"/>
              <a:gd name="connsiteX294" fmla="*/ 329340 w 599625"/>
              <a:gd name="connsiteY294" fmla="*/ 273563 h 506566"/>
              <a:gd name="connsiteX295" fmla="*/ 331185 w 599625"/>
              <a:gd name="connsiteY295" fmla="*/ 269876 h 506566"/>
              <a:gd name="connsiteX296" fmla="*/ 327494 w 599625"/>
              <a:gd name="connsiteY296" fmla="*/ 263423 h 506566"/>
              <a:gd name="connsiteX297" fmla="*/ 327494 w 599625"/>
              <a:gd name="connsiteY297" fmla="*/ 257892 h 506566"/>
              <a:gd name="connsiteX298" fmla="*/ 323804 w 599625"/>
              <a:gd name="connsiteY298" fmla="*/ 257892 h 506566"/>
              <a:gd name="connsiteX299" fmla="*/ 322881 w 599625"/>
              <a:gd name="connsiteY299" fmla="*/ 256970 h 506566"/>
              <a:gd name="connsiteX300" fmla="*/ 321036 w 599625"/>
              <a:gd name="connsiteY300" fmla="*/ 256970 h 506566"/>
              <a:gd name="connsiteX301" fmla="*/ 319190 w 599625"/>
              <a:gd name="connsiteY301" fmla="*/ 257892 h 506566"/>
              <a:gd name="connsiteX302" fmla="*/ 315500 w 599625"/>
              <a:gd name="connsiteY302" fmla="*/ 257892 h 506566"/>
              <a:gd name="connsiteX303" fmla="*/ 312731 w 599625"/>
              <a:gd name="connsiteY303" fmla="*/ 257892 h 506566"/>
              <a:gd name="connsiteX304" fmla="*/ 307195 w 599625"/>
              <a:gd name="connsiteY304" fmla="*/ 252361 h 506566"/>
              <a:gd name="connsiteX305" fmla="*/ 307195 w 599625"/>
              <a:gd name="connsiteY305" fmla="*/ 247752 h 506566"/>
              <a:gd name="connsiteX306" fmla="*/ 308118 w 599625"/>
              <a:gd name="connsiteY306" fmla="*/ 246830 h 506566"/>
              <a:gd name="connsiteX307" fmla="*/ 309041 w 599625"/>
              <a:gd name="connsiteY307" fmla="*/ 244987 h 506566"/>
              <a:gd name="connsiteX308" fmla="*/ 307195 w 599625"/>
              <a:gd name="connsiteY308" fmla="*/ 244987 h 506566"/>
              <a:gd name="connsiteX309" fmla="*/ 307195 w 599625"/>
              <a:gd name="connsiteY309" fmla="*/ 243143 h 506566"/>
              <a:gd name="connsiteX310" fmla="*/ 312731 w 599625"/>
              <a:gd name="connsiteY310" fmla="*/ 239456 h 506566"/>
              <a:gd name="connsiteX311" fmla="*/ 312731 w 599625"/>
              <a:gd name="connsiteY311" fmla="*/ 235769 h 506566"/>
              <a:gd name="connsiteX312" fmla="*/ 316422 w 599625"/>
              <a:gd name="connsiteY312" fmla="*/ 233925 h 506566"/>
              <a:gd name="connsiteX313" fmla="*/ 317345 w 599625"/>
              <a:gd name="connsiteY313" fmla="*/ 233925 h 506566"/>
              <a:gd name="connsiteX314" fmla="*/ 320113 w 599625"/>
              <a:gd name="connsiteY314" fmla="*/ 233925 h 506566"/>
              <a:gd name="connsiteX315" fmla="*/ 321958 w 599625"/>
              <a:gd name="connsiteY315" fmla="*/ 233003 h 506566"/>
              <a:gd name="connsiteX316" fmla="*/ 328417 w 599625"/>
              <a:gd name="connsiteY316" fmla="*/ 233003 h 506566"/>
              <a:gd name="connsiteX317" fmla="*/ 328417 w 599625"/>
              <a:gd name="connsiteY317" fmla="*/ 235769 h 506566"/>
              <a:gd name="connsiteX318" fmla="*/ 333031 w 599625"/>
              <a:gd name="connsiteY318" fmla="*/ 237612 h 506566"/>
              <a:gd name="connsiteX319" fmla="*/ 333953 w 599625"/>
              <a:gd name="connsiteY319" fmla="*/ 237612 h 506566"/>
              <a:gd name="connsiteX320" fmla="*/ 334876 w 599625"/>
              <a:gd name="connsiteY320" fmla="*/ 237612 h 506566"/>
              <a:gd name="connsiteX321" fmla="*/ 334876 w 599625"/>
              <a:gd name="connsiteY321" fmla="*/ 236690 h 506566"/>
              <a:gd name="connsiteX322" fmla="*/ 337644 w 599625"/>
              <a:gd name="connsiteY322" fmla="*/ 235769 h 506566"/>
              <a:gd name="connsiteX323" fmla="*/ 340412 w 599625"/>
              <a:gd name="connsiteY323" fmla="*/ 237612 h 506566"/>
              <a:gd name="connsiteX324" fmla="*/ 345026 w 599625"/>
              <a:gd name="connsiteY324" fmla="*/ 237612 h 506566"/>
              <a:gd name="connsiteX325" fmla="*/ 343180 w 599625"/>
              <a:gd name="connsiteY325" fmla="*/ 233003 h 506566"/>
              <a:gd name="connsiteX326" fmla="*/ 340412 w 599625"/>
              <a:gd name="connsiteY326" fmla="*/ 233003 h 506566"/>
              <a:gd name="connsiteX327" fmla="*/ 339489 w 599625"/>
              <a:gd name="connsiteY327" fmla="*/ 232081 h 506566"/>
              <a:gd name="connsiteX328" fmla="*/ 338567 w 599625"/>
              <a:gd name="connsiteY328" fmla="*/ 229316 h 506566"/>
              <a:gd name="connsiteX329" fmla="*/ 337644 w 599625"/>
              <a:gd name="connsiteY329" fmla="*/ 230238 h 506566"/>
              <a:gd name="connsiteX330" fmla="*/ 336721 w 599625"/>
              <a:gd name="connsiteY330" fmla="*/ 233003 h 506566"/>
              <a:gd name="connsiteX331" fmla="*/ 334876 w 599625"/>
              <a:gd name="connsiteY331" fmla="*/ 231159 h 506566"/>
              <a:gd name="connsiteX332" fmla="*/ 333953 w 599625"/>
              <a:gd name="connsiteY332" fmla="*/ 228394 h 506566"/>
              <a:gd name="connsiteX333" fmla="*/ 332108 w 599625"/>
              <a:gd name="connsiteY333" fmla="*/ 226550 h 506566"/>
              <a:gd name="connsiteX334" fmla="*/ 331185 w 599625"/>
              <a:gd name="connsiteY334" fmla="*/ 226550 h 506566"/>
              <a:gd name="connsiteX335" fmla="*/ 329340 w 599625"/>
              <a:gd name="connsiteY335" fmla="*/ 226550 h 506566"/>
              <a:gd name="connsiteX336" fmla="*/ 330263 w 599625"/>
              <a:gd name="connsiteY336" fmla="*/ 228394 h 506566"/>
              <a:gd name="connsiteX337" fmla="*/ 333031 w 599625"/>
              <a:gd name="connsiteY337" fmla="*/ 230238 h 506566"/>
              <a:gd name="connsiteX338" fmla="*/ 333031 w 599625"/>
              <a:gd name="connsiteY338" fmla="*/ 231159 h 506566"/>
              <a:gd name="connsiteX339" fmla="*/ 333031 w 599625"/>
              <a:gd name="connsiteY339" fmla="*/ 232081 h 506566"/>
              <a:gd name="connsiteX340" fmla="*/ 331185 w 599625"/>
              <a:gd name="connsiteY340" fmla="*/ 233003 h 506566"/>
              <a:gd name="connsiteX341" fmla="*/ 330263 w 599625"/>
              <a:gd name="connsiteY341" fmla="*/ 233003 h 506566"/>
              <a:gd name="connsiteX342" fmla="*/ 329340 w 599625"/>
              <a:gd name="connsiteY342" fmla="*/ 232081 h 506566"/>
              <a:gd name="connsiteX343" fmla="*/ 331185 w 599625"/>
              <a:gd name="connsiteY343" fmla="*/ 232081 h 506566"/>
              <a:gd name="connsiteX344" fmla="*/ 332108 w 599625"/>
              <a:gd name="connsiteY344" fmla="*/ 231159 h 506566"/>
              <a:gd name="connsiteX345" fmla="*/ 327494 w 599625"/>
              <a:gd name="connsiteY345" fmla="*/ 228394 h 506566"/>
              <a:gd name="connsiteX346" fmla="*/ 327494 w 599625"/>
              <a:gd name="connsiteY346" fmla="*/ 226550 h 506566"/>
              <a:gd name="connsiteX347" fmla="*/ 325649 w 599625"/>
              <a:gd name="connsiteY347" fmla="*/ 228394 h 506566"/>
              <a:gd name="connsiteX348" fmla="*/ 323804 w 599625"/>
              <a:gd name="connsiteY348" fmla="*/ 228394 h 506566"/>
              <a:gd name="connsiteX349" fmla="*/ 321036 w 599625"/>
              <a:gd name="connsiteY349" fmla="*/ 232081 h 506566"/>
              <a:gd name="connsiteX350" fmla="*/ 320113 w 599625"/>
              <a:gd name="connsiteY350" fmla="*/ 233003 h 506566"/>
              <a:gd name="connsiteX351" fmla="*/ 318268 w 599625"/>
              <a:gd name="connsiteY351" fmla="*/ 233003 h 506566"/>
              <a:gd name="connsiteX352" fmla="*/ 316422 w 599625"/>
              <a:gd name="connsiteY352" fmla="*/ 233003 h 506566"/>
              <a:gd name="connsiteX353" fmla="*/ 314577 w 599625"/>
              <a:gd name="connsiteY353" fmla="*/ 232081 h 506566"/>
              <a:gd name="connsiteX354" fmla="*/ 313654 w 599625"/>
              <a:gd name="connsiteY354" fmla="*/ 229316 h 506566"/>
              <a:gd name="connsiteX355" fmla="*/ 314577 w 599625"/>
              <a:gd name="connsiteY355" fmla="*/ 228394 h 506566"/>
              <a:gd name="connsiteX356" fmla="*/ 317345 w 599625"/>
              <a:gd name="connsiteY356" fmla="*/ 227472 h 506566"/>
              <a:gd name="connsiteX357" fmla="*/ 320113 w 599625"/>
              <a:gd name="connsiteY357" fmla="*/ 228394 h 506566"/>
              <a:gd name="connsiteX358" fmla="*/ 320113 w 599625"/>
              <a:gd name="connsiteY358" fmla="*/ 226550 h 506566"/>
              <a:gd name="connsiteX359" fmla="*/ 319190 w 599625"/>
              <a:gd name="connsiteY359" fmla="*/ 226550 h 506566"/>
              <a:gd name="connsiteX360" fmla="*/ 319190 w 599625"/>
              <a:gd name="connsiteY360" fmla="*/ 223785 h 506566"/>
              <a:gd name="connsiteX361" fmla="*/ 322881 w 599625"/>
              <a:gd name="connsiteY361" fmla="*/ 222863 h 506566"/>
              <a:gd name="connsiteX362" fmla="*/ 324726 w 599625"/>
              <a:gd name="connsiteY362" fmla="*/ 220098 h 506566"/>
              <a:gd name="connsiteX363" fmla="*/ 326572 w 599625"/>
              <a:gd name="connsiteY363" fmla="*/ 220098 h 506566"/>
              <a:gd name="connsiteX364" fmla="*/ 328417 w 599625"/>
              <a:gd name="connsiteY364" fmla="*/ 220098 h 506566"/>
              <a:gd name="connsiteX365" fmla="*/ 329340 w 599625"/>
              <a:gd name="connsiteY365" fmla="*/ 220098 h 506566"/>
              <a:gd name="connsiteX366" fmla="*/ 328417 w 599625"/>
              <a:gd name="connsiteY366" fmla="*/ 217332 h 506566"/>
              <a:gd name="connsiteX367" fmla="*/ 326572 w 599625"/>
              <a:gd name="connsiteY367" fmla="*/ 218254 h 506566"/>
              <a:gd name="connsiteX368" fmla="*/ 325649 w 599625"/>
              <a:gd name="connsiteY368" fmla="*/ 216410 h 506566"/>
              <a:gd name="connsiteX369" fmla="*/ 324726 w 599625"/>
              <a:gd name="connsiteY369" fmla="*/ 216410 h 506566"/>
              <a:gd name="connsiteX370" fmla="*/ 323804 w 599625"/>
              <a:gd name="connsiteY370" fmla="*/ 215489 h 506566"/>
              <a:gd name="connsiteX371" fmla="*/ 324726 w 599625"/>
              <a:gd name="connsiteY371" fmla="*/ 213645 h 506566"/>
              <a:gd name="connsiteX372" fmla="*/ 327494 w 599625"/>
              <a:gd name="connsiteY372" fmla="*/ 212723 h 506566"/>
              <a:gd name="connsiteX373" fmla="*/ 328417 w 599625"/>
              <a:gd name="connsiteY373" fmla="*/ 211801 h 506566"/>
              <a:gd name="connsiteX374" fmla="*/ 291510 w 599625"/>
              <a:gd name="connsiteY374" fmla="*/ 197974 h 506566"/>
              <a:gd name="connsiteX375" fmla="*/ 291510 w 599625"/>
              <a:gd name="connsiteY375" fmla="*/ 193365 h 506566"/>
              <a:gd name="connsiteX376" fmla="*/ 332108 w 599625"/>
              <a:gd name="connsiteY376" fmla="*/ 209036 h 506566"/>
              <a:gd name="connsiteX377" fmla="*/ 334876 w 599625"/>
              <a:gd name="connsiteY377" fmla="*/ 211801 h 506566"/>
              <a:gd name="connsiteX378" fmla="*/ 335799 w 599625"/>
              <a:gd name="connsiteY378" fmla="*/ 212723 h 506566"/>
              <a:gd name="connsiteX379" fmla="*/ 347794 w 599625"/>
              <a:gd name="connsiteY379" fmla="*/ 230238 h 506566"/>
              <a:gd name="connsiteX380" fmla="*/ 347794 w 599625"/>
              <a:gd name="connsiteY380" fmla="*/ 231159 h 506566"/>
              <a:gd name="connsiteX381" fmla="*/ 351484 w 599625"/>
              <a:gd name="connsiteY381" fmla="*/ 247752 h 506566"/>
              <a:gd name="connsiteX382" fmla="*/ 352407 w 599625"/>
              <a:gd name="connsiteY382" fmla="*/ 252361 h 506566"/>
              <a:gd name="connsiteX383" fmla="*/ 352407 w 599625"/>
              <a:gd name="connsiteY383" fmla="*/ 253283 h 506566"/>
              <a:gd name="connsiteX384" fmla="*/ 351484 w 599625"/>
              <a:gd name="connsiteY384" fmla="*/ 263423 h 506566"/>
              <a:gd name="connsiteX385" fmla="*/ 350562 w 599625"/>
              <a:gd name="connsiteY385" fmla="*/ 267110 h 506566"/>
              <a:gd name="connsiteX386" fmla="*/ 345948 w 599625"/>
              <a:gd name="connsiteY386" fmla="*/ 280938 h 506566"/>
              <a:gd name="connsiteX387" fmla="*/ 291510 w 599625"/>
              <a:gd name="connsiteY387" fmla="*/ 313201 h 506566"/>
              <a:gd name="connsiteX388" fmla="*/ 231535 w 599625"/>
              <a:gd name="connsiteY388" fmla="*/ 253283 h 506566"/>
              <a:gd name="connsiteX389" fmla="*/ 244453 w 599625"/>
              <a:gd name="connsiteY389" fmla="*/ 216410 h 506566"/>
              <a:gd name="connsiteX390" fmla="*/ 250911 w 599625"/>
              <a:gd name="connsiteY390" fmla="*/ 209036 h 506566"/>
              <a:gd name="connsiteX391" fmla="*/ 291510 w 599625"/>
              <a:gd name="connsiteY391" fmla="*/ 193365 h 506566"/>
              <a:gd name="connsiteX392" fmla="*/ 122692 w 599625"/>
              <a:gd name="connsiteY392" fmla="*/ 190653 h 506566"/>
              <a:gd name="connsiteX393" fmla="*/ 24908 w 599625"/>
              <a:gd name="connsiteY393" fmla="*/ 256046 h 506566"/>
              <a:gd name="connsiteX394" fmla="*/ 119002 w 599625"/>
              <a:gd name="connsiteY394" fmla="*/ 320518 h 506566"/>
              <a:gd name="connsiteX395" fmla="*/ 155902 w 599625"/>
              <a:gd name="connsiteY395" fmla="*/ 253283 h 506566"/>
              <a:gd name="connsiteX396" fmla="*/ 122692 w 599625"/>
              <a:gd name="connsiteY396" fmla="*/ 190653 h 506566"/>
              <a:gd name="connsiteX397" fmla="*/ 461250 w 599625"/>
              <a:gd name="connsiteY397" fmla="*/ 186048 h 506566"/>
              <a:gd name="connsiteX398" fmla="*/ 420660 w 599625"/>
              <a:gd name="connsiteY398" fmla="*/ 262493 h 506566"/>
              <a:gd name="connsiteX399" fmla="*/ 452948 w 599625"/>
              <a:gd name="connsiteY399" fmla="*/ 327886 h 506566"/>
              <a:gd name="connsiteX400" fmla="*/ 574718 w 599625"/>
              <a:gd name="connsiteY400" fmla="*/ 256046 h 506566"/>
              <a:gd name="connsiteX401" fmla="*/ 461250 w 599625"/>
              <a:gd name="connsiteY401" fmla="*/ 186048 h 506566"/>
              <a:gd name="connsiteX402" fmla="*/ 210330 w 599625"/>
              <a:gd name="connsiteY402" fmla="*/ 174074 h 506566"/>
              <a:gd name="connsiteX403" fmla="*/ 146678 w 599625"/>
              <a:gd name="connsiteY403" fmla="*/ 184206 h 506566"/>
              <a:gd name="connsiteX404" fmla="*/ 170662 w 599625"/>
              <a:gd name="connsiteY404" fmla="*/ 229336 h 506566"/>
              <a:gd name="connsiteX405" fmla="*/ 198338 w 599625"/>
              <a:gd name="connsiteY405" fmla="*/ 188811 h 506566"/>
              <a:gd name="connsiteX406" fmla="*/ 210330 w 599625"/>
              <a:gd name="connsiteY406" fmla="*/ 174074 h 506566"/>
              <a:gd name="connsiteX407" fmla="*/ 359775 w 599625"/>
              <a:gd name="connsiteY407" fmla="*/ 171311 h 506566"/>
              <a:gd name="connsiteX408" fmla="*/ 373612 w 599625"/>
              <a:gd name="connsiteY408" fmla="*/ 188811 h 506566"/>
              <a:gd name="connsiteX409" fmla="*/ 405900 w 599625"/>
              <a:gd name="connsiteY409" fmla="*/ 238547 h 506566"/>
              <a:gd name="connsiteX410" fmla="*/ 436342 w 599625"/>
              <a:gd name="connsiteY410" fmla="*/ 180522 h 506566"/>
              <a:gd name="connsiteX411" fmla="*/ 359775 w 599625"/>
              <a:gd name="connsiteY411" fmla="*/ 171311 h 506566"/>
              <a:gd name="connsiteX412" fmla="*/ 299812 w 599625"/>
              <a:gd name="connsiteY412" fmla="*/ 168548 h 506566"/>
              <a:gd name="connsiteX413" fmla="*/ 243540 w 599625"/>
              <a:gd name="connsiteY413" fmla="*/ 170390 h 506566"/>
              <a:gd name="connsiteX414" fmla="*/ 217710 w 599625"/>
              <a:gd name="connsiteY414" fmla="*/ 203547 h 506566"/>
              <a:gd name="connsiteX415" fmla="*/ 184500 w 599625"/>
              <a:gd name="connsiteY415" fmla="*/ 253283 h 506566"/>
              <a:gd name="connsiteX416" fmla="*/ 215865 w 599625"/>
              <a:gd name="connsiteY416" fmla="*/ 301177 h 506566"/>
              <a:gd name="connsiteX417" fmla="*/ 247230 w 599625"/>
              <a:gd name="connsiteY417" fmla="*/ 341702 h 506566"/>
              <a:gd name="connsiteX418" fmla="*/ 299812 w 599625"/>
              <a:gd name="connsiteY418" fmla="*/ 343544 h 506566"/>
              <a:gd name="connsiteX419" fmla="*/ 333022 w 599625"/>
              <a:gd name="connsiteY419" fmla="*/ 342623 h 506566"/>
              <a:gd name="connsiteX420" fmla="*/ 359775 w 599625"/>
              <a:gd name="connsiteY420" fmla="*/ 308545 h 506566"/>
              <a:gd name="connsiteX421" fmla="*/ 392062 w 599625"/>
              <a:gd name="connsiteY421" fmla="*/ 262493 h 506566"/>
              <a:gd name="connsiteX422" fmla="*/ 353318 w 599625"/>
              <a:gd name="connsiteY422" fmla="*/ 202626 h 506566"/>
              <a:gd name="connsiteX423" fmla="*/ 327488 w 599625"/>
              <a:gd name="connsiteY423" fmla="*/ 169469 h 506566"/>
              <a:gd name="connsiteX424" fmla="*/ 299812 w 599625"/>
              <a:gd name="connsiteY424" fmla="*/ 168548 h 506566"/>
              <a:gd name="connsiteX425" fmla="*/ 286898 w 599625"/>
              <a:gd name="connsiteY425" fmla="*/ 122497 h 506566"/>
              <a:gd name="connsiteX426" fmla="*/ 265680 w 599625"/>
              <a:gd name="connsiteY426" fmla="*/ 144601 h 506566"/>
              <a:gd name="connsiteX427" fmla="*/ 299812 w 599625"/>
              <a:gd name="connsiteY427" fmla="*/ 144601 h 506566"/>
              <a:gd name="connsiteX428" fmla="*/ 307192 w 599625"/>
              <a:gd name="connsiteY428" fmla="*/ 144601 h 506566"/>
              <a:gd name="connsiteX429" fmla="*/ 286898 w 599625"/>
              <a:gd name="connsiteY429" fmla="*/ 122497 h 506566"/>
              <a:gd name="connsiteX430" fmla="*/ 434498 w 599625"/>
              <a:gd name="connsiteY430" fmla="*/ 30394 h 506566"/>
              <a:gd name="connsiteX431" fmla="*/ 305348 w 599625"/>
              <a:gd name="connsiteY431" fmla="*/ 105918 h 506566"/>
              <a:gd name="connsiteX432" fmla="*/ 339480 w 599625"/>
              <a:gd name="connsiteY432" fmla="*/ 145523 h 506566"/>
              <a:gd name="connsiteX433" fmla="*/ 445568 w 599625"/>
              <a:gd name="connsiteY433" fmla="*/ 157496 h 506566"/>
              <a:gd name="connsiteX434" fmla="*/ 452948 w 599625"/>
              <a:gd name="connsiteY434" fmla="*/ 34999 h 506566"/>
              <a:gd name="connsiteX435" fmla="*/ 434498 w 599625"/>
              <a:gd name="connsiteY435" fmla="*/ 30394 h 506566"/>
              <a:gd name="connsiteX436" fmla="*/ 140220 w 599625"/>
              <a:gd name="connsiteY436" fmla="*/ 24868 h 506566"/>
              <a:gd name="connsiteX437" fmla="*/ 124538 w 599625"/>
              <a:gd name="connsiteY437" fmla="*/ 28552 h 506566"/>
              <a:gd name="connsiteX438" fmla="*/ 122692 w 599625"/>
              <a:gd name="connsiteY438" fmla="*/ 123418 h 506566"/>
              <a:gd name="connsiteX439" fmla="*/ 136530 w 599625"/>
              <a:gd name="connsiteY439" fmla="*/ 161180 h 506566"/>
              <a:gd name="connsiteX440" fmla="*/ 231548 w 599625"/>
              <a:gd name="connsiteY440" fmla="*/ 147365 h 506566"/>
              <a:gd name="connsiteX441" fmla="*/ 270292 w 599625"/>
              <a:gd name="connsiteY441" fmla="*/ 104997 h 506566"/>
              <a:gd name="connsiteX442" fmla="*/ 140220 w 599625"/>
              <a:gd name="connsiteY442" fmla="*/ 24868 h 506566"/>
              <a:gd name="connsiteX443" fmla="*/ 140220 w 599625"/>
              <a:gd name="connsiteY443" fmla="*/ 0 h 506566"/>
              <a:gd name="connsiteX444" fmla="*/ 287820 w 599625"/>
              <a:gd name="connsiteY444" fmla="*/ 87498 h 506566"/>
              <a:gd name="connsiteX445" fmla="*/ 434498 w 599625"/>
              <a:gd name="connsiteY445" fmla="*/ 5526 h 506566"/>
              <a:gd name="connsiteX446" fmla="*/ 467708 w 599625"/>
              <a:gd name="connsiteY446" fmla="*/ 15657 h 506566"/>
              <a:gd name="connsiteX447" fmla="*/ 470475 w 599625"/>
              <a:gd name="connsiteY447" fmla="*/ 163022 h 506566"/>
              <a:gd name="connsiteX448" fmla="*/ 599625 w 599625"/>
              <a:gd name="connsiteY448" fmla="*/ 256046 h 506566"/>
              <a:gd name="connsiteX449" fmla="*/ 462172 w 599625"/>
              <a:gd name="connsiteY449" fmla="*/ 350912 h 506566"/>
              <a:gd name="connsiteX450" fmla="*/ 459405 w 599625"/>
              <a:gd name="connsiteY450" fmla="*/ 495514 h 506566"/>
              <a:gd name="connsiteX451" fmla="*/ 428962 w 599625"/>
              <a:gd name="connsiteY451" fmla="*/ 504724 h 506566"/>
              <a:gd name="connsiteX452" fmla="*/ 289665 w 599625"/>
              <a:gd name="connsiteY452" fmla="*/ 424594 h 506566"/>
              <a:gd name="connsiteX453" fmla="*/ 143910 w 599625"/>
              <a:gd name="connsiteY453" fmla="*/ 506566 h 506566"/>
              <a:gd name="connsiteX454" fmla="*/ 110700 w 599625"/>
              <a:gd name="connsiteY454" fmla="*/ 496435 h 506566"/>
              <a:gd name="connsiteX455" fmla="*/ 109778 w 599625"/>
              <a:gd name="connsiteY455" fmla="*/ 343544 h 506566"/>
              <a:gd name="connsiteX456" fmla="*/ 0 w 599625"/>
              <a:gd name="connsiteY456" fmla="*/ 256046 h 506566"/>
              <a:gd name="connsiteX457" fmla="*/ 112545 w 599625"/>
              <a:gd name="connsiteY457" fmla="*/ 167627 h 506566"/>
              <a:gd name="connsiteX458" fmla="*/ 98708 w 599625"/>
              <a:gd name="connsiteY458" fmla="*/ 130786 h 506566"/>
              <a:gd name="connsiteX459" fmla="*/ 109778 w 599625"/>
              <a:gd name="connsiteY459" fmla="*/ 9210 h 506566"/>
              <a:gd name="connsiteX460" fmla="*/ 140220 w 599625"/>
              <a:gd name="connsiteY460" fmla="*/ 0 h 50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Lst>
            <a:rect l="l" t="t" r="r" b="b"/>
            <a:pathLst>
              <a:path w="599625" h="506566">
                <a:moveTo>
                  <a:pt x="269370" y="367491"/>
                </a:moveTo>
                <a:cubicBezTo>
                  <a:pt x="275828" y="375780"/>
                  <a:pt x="283208" y="383148"/>
                  <a:pt x="290588" y="389595"/>
                </a:cubicBezTo>
                <a:cubicBezTo>
                  <a:pt x="297045" y="383148"/>
                  <a:pt x="304425" y="375780"/>
                  <a:pt x="310882" y="367491"/>
                </a:cubicBezTo>
                <a:cubicBezTo>
                  <a:pt x="307192" y="368412"/>
                  <a:pt x="303502" y="368412"/>
                  <a:pt x="299812" y="368412"/>
                </a:cubicBezTo>
                <a:cubicBezTo>
                  <a:pt x="289665" y="368412"/>
                  <a:pt x="279518" y="367491"/>
                  <a:pt x="269370" y="367491"/>
                </a:cubicBezTo>
                <a:close/>
                <a:moveTo>
                  <a:pt x="438188" y="355517"/>
                </a:moveTo>
                <a:cubicBezTo>
                  <a:pt x="408668" y="361043"/>
                  <a:pt x="377302" y="364728"/>
                  <a:pt x="345015" y="366570"/>
                </a:cubicBezTo>
                <a:cubicBezTo>
                  <a:pt x="333022" y="381306"/>
                  <a:pt x="320108" y="395122"/>
                  <a:pt x="308115" y="407095"/>
                </a:cubicBezTo>
                <a:cubicBezTo>
                  <a:pt x="370845" y="466962"/>
                  <a:pt x="424350" y="489988"/>
                  <a:pt x="445568" y="475251"/>
                </a:cubicBezTo>
                <a:cubicBezTo>
                  <a:pt x="464018" y="462357"/>
                  <a:pt x="461250" y="417226"/>
                  <a:pt x="438188" y="355517"/>
                </a:cubicBezTo>
                <a:close/>
                <a:moveTo>
                  <a:pt x="133762" y="349991"/>
                </a:moveTo>
                <a:cubicBezTo>
                  <a:pt x="107932" y="413542"/>
                  <a:pt x="105165" y="462357"/>
                  <a:pt x="125460" y="477093"/>
                </a:cubicBezTo>
                <a:cubicBezTo>
                  <a:pt x="130072" y="480777"/>
                  <a:pt x="135608" y="481698"/>
                  <a:pt x="143910" y="481698"/>
                </a:cubicBezTo>
                <a:cubicBezTo>
                  <a:pt x="171585" y="481698"/>
                  <a:pt x="219555" y="456831"/>
                  <a:pt x="272138" y="407095"/>
                </a:cubicBezTo>
                <a:cubicBezTo>
                  <a:pt x="260145" y="394201"/>
                  <a:pt x="247230" y="380385"/>
                  <a:pt x="235238" y="365649"/>
                </a:cubicBezTo>
                <a:cubicBezTo>
                  <a:pt x="199260" y="362886"/>
                  <a:pt x="165128" y="357359"/>
                  <a:pt x="133762" y="349991"/>
                </a:cubicBezTo>
                <a:close/>
                <a:moveTo>
                  <a:pt x="405900" y="286440"/>
                </a:moveTo>
                <a:cubicBezTo>
                  <a:pt x="397598" y="298414"/>
                  <a:pt x="388372" y="311308"/>
                  <a:pt x="380070" y="323281"/>
                </a:cubicBezTo>
                <a:cubicBezTo>
                  <a:pt x="375458" y="328807"/>
                  <a:pt x="370845" y="335255"/>
                  <a:pt x="366232" y="340781"/>
                </a:cubicBezTo>
                <a:cubicBezTo>
                  <a:pt x="388372" y="338939"/>
                  <a:pt x="409590" y="336176"/>
                  <a:pt x="428962" y="332492"/>
                </a:cubicBezTo>
                <a:cubicBezTo>
                  <a:pt x="422505" y="317755"/>
                  <a:pt x="414202" y="302098"/>
                  <a:pt x="405900" y="286440"/>
                </a:cubicBezTo>
                <a:close/>
                <a:moveTo>
                  <a:pt x="169740" y="276309"/>
                </a:moveTo>
                <a:cubicBezTo>
                  <a:pt x="159592" y="293808"/>
                  <a:pt x="151290" y="311308"/>
                  <a:pt x="143910" y="326965"/>
                </a:cubicBezTo>
                <a:cubicBezTo>
                  <a:pt x="165128" y="331571"/>
                  <a:pt x="188190" y="336176"/>
                  <a:pt x="214020" y="338939"/>
                </a:cubicBezTo>
                <a:cubicBezTo>
                  <a:pt x="207562" y="331571"/>
                  <a:pt x="202028" y="323281"/>
                  <a:pt x="196492" y="314992"/>
                </a:cubicBezTo>
                <a:cubicBezTo>
                  <a:pt x="187268" y="302098"/>
                  <a:pt x="178042" y="289203"/>
                  <a:pt x="169740" y="276309"/>
                </a:cubicBezTo>
                <a:close/>
                <a:moveTo>
                  <a:pt x="272133" y="226550"/>
                </a:moveTo>
                <a:lnTo>
                  <a:pt x="272133" y="228394"/>
                </a:lnTo>
                <a:lnTo>
                  <a:pt x="272133" y="229316"/>
                </a:lnTo>
                <a:lnTo>
                  <a:pt x="271211" y="229316"/>
                </a:lnTo>
                <a:lnTo>
                  <a:pt x="270288" y="230238"/>
                </a:lnTo>
                <a:lnTo>
                  <a:pt x="272133" y="230238"/>
                </a:lnTo>
                <a:lnTo>
                  <a:pt x="273056" y="229316"/>
                </a:lnTo>
                <a:lnTo>
                  <a:pt x="273056" y="228394"/>
                </a:lnTo>
                <a:lnTo>
                  <a:pt x="272133" y="228394"/>
                </a:lnTo>
                <a:lnTo>
                  <a:pt x="273056" y="227472"/>
                </a:lnTo>
                <a:lnTo>
                  <a:pt x="273979" y="227472"/>
                </a:lnTo>
                <a:lnTo>
                  <a:pt x="273979" y="228394"/>
                </a:lnTo>
                <a:lnTo>
                  <a:pt x="274901" y="229316"/>
                </a:lnTo>
                <a:lnTo>
                  <a:pt x="276747" y="229316"/>
                </a:lnTo>
                <a:lnTo>
                  <a:pt x="276747" y="227472"/>
                </a:lnTo>
                <a:lnTo>
                  <a:pt x="273979" y="227472"/>
                </a:lnTo>
                <a:lnTo>
                  <a:pt x="273979" y="226550"/>
                </a:lnTo>
                <a:close/>
                <a:moveTo>
                  <a:pt x="268442" y="226550"/>
                </a:moveTo>
                <a:lnTo>
                  <a:pt x="267520" y="227472"/>
                </a:lnTo>
                <a:lnTo>
                  <a:pt x="267520" y="229316"/>
                </a:lnTo>
                <a:lnTo>
                  <a:pt x="268442" y="229316"/>
                </a:lnTo>
                <a:lnTo>
                  <a:pt x="270288" y="226550"/>
                </a:lnTo>
                <a:close/>
                <a:moveTo>
                  <a:pt x="274901" y="225629"/>
                </a:moveTo>
                <a:lnTo>
                  <a:pt x="274901" y="226550"/>
                </a:lnTo>
                <a:lnTo>
                  <a:pt x="275824" y="226550"/>
                </a:lnTo>
                <a:close/>
                <a:moveTo>
                  <a:pt x="273056" y="224707"/>
                </a:moveTo>
                <a:lnTo>
                  <a:pt x="273056" y="225629"/>
                </a:lnTo>
                <a:lnTo>
                  <a:pt x="273979" y="225629"/>
                </a:lnTo>
                <a:close/>
                <a:moveTo>
                  <a:pt x="269365" y="223785"/>
                </a:moveTo>
                <a:lnTo>
                  <a:pt x="267520" y="224707"/>
                </a:lnTo>
                <a:lnTo>
                  <a:pt x="267520" y="225629"/>
                </a:lnTo>
                <a:lnTo>
                  <a:pt x="268442" y="225629"/>
                </a:lnTo>
                <a:lnTo>
                  <a:pt x="272133" y="225629"/>
                </a:lnTo>
                <a:lnTo>
                  <a:pt x="272133" y="224707"/>
                </a:lnTo>
                <a:lnTo>
                  <a:pt x="271211" y="224707"/>
                </a:lnTo>
                <a:lnTo>
                  <a:pt x="271211" y="223785"/>
                </a:lnTo>
                <a:close/>
                <a:moveTo>
                  <a:pt x="290587" y="222863"/>
                </a:moveTo>
                <a:lnTo>
                  <a:pt x="291510" y="223785"/>
                </a:lnTo>
                <a:lnTo>
                  <a:pt x="293355" y="224707"/>
                </a:lnTo>
                <a:lnTo>
                  <a:pt x="293355" y="225629"/>
                </a:lnTo>
                <a:lnTo>
                  <a:pt x="292432" y="225629"/>
                </a:lnTo>
                <a:lnTo>
                  <a:pt x="289664" y="224707"/>
                </a:lnTo>
                <a:lnTo>
                  <a:pt x="289664" y="223785"/>
                </a:lnTo>
                <a:lnTo>
                  <a:pt x="290587" y="223785"/>
                </a:lnTo>
                <a:close/>
                <a:moveTo>
                  <a:pt x="264752" y="220098"/>
                </a:moveTo>
                <a:lnTo>
                  <a:pt x="265674" y="221941"/>
                </a:lnTo>
                <a:lnTo>
                  <a:pt x="266597" y="221941"/>
                </a:lnTo>
                <a:lnTo>
                  <a:pt x="267520" y="220098"/>
                </a:lnTo>
                <a:lnTo>
                  <a:pt x="265674" y="220098"/>
                </a:lnTo>
                <a:close/>
                <a:moveTo>
                  <a:pt x="332108" y="215489"/>
                </a:moveTo>
                <a:lnTo>
                  <a:pt x="332108" y="218254"/>
                </a:lnTo>
                <a:lnTo>
                  <a:pt x="329340" y="219176"/>
                </a:lnTo>
                <a:lnTo>
                  <a:pt x="330263" y="220098"/>
                </a:lnTo>
                <a:lnTo>
                  <a:pt x="333953" y="220098"/>
                </a:lnTo>
                <a:lnTo>
                  <a:pt x="334876" y="218254"/>
                </a:lnTo>
                <a:cubicBezTo>
                  <a:pt x="333953" y="217332"/>
                  <a:pt x="333031" y="216410"/>
                  <a:pt x="332108" y="215489"/>
                </a:cubicBezTo>
                <a:close/>
                <a:moveTo>
                  <a:pt x="261061" y="213645"/>
                </a:moveTo>
                <a:lnTo>
                  <a:pt x="259216" y="214567"/>
                </a:lnTo>
                <a:lnTo>
                  <a:pt x="260138" y="215489"/>
                </a:lnTo>
                <a:lnTo>
                  <a:pt x="262906" y="215489"/>
                </a:lnTo>
                <a:cubicBezTo>
                  <a:pt x="262906" y="215489"/>
                  <a:pt x="262906" y="213645"/>
                  <a:pt x="262906" y="213645"/>
                </a:cubicBezTo>
                <a:cubicBezTo>
                  <a:pt x="261984" y="213645"/>
                  <a:pt x="261061" y="213645"/>
                  <a:pt x="261061" y="213645"/>
                </a:cubicBezTo>
                <a:close/>
                <a:moveTo>
                  <a:pt x="259216" y="210880"/>
                </a:moveTo>
                <a:lnTo>
                  <a:pt x="259216" y="212723"/>
                </a:lnTo>
                <a:lnTo>
                  <a:pt x="261984" y="212723"/>
                </a:lnTo>
                <a:lnTo>
                  <a:pt x="262906" y="211801"/>
                </a:lnTo>
                <a:lnTo>
                  <a:pt x="262906" y="210880"/>
                </a:lnTo>
                <a:lnTo>
                  <a:pt x="261061" y="210880"/>
                </a:lnTo>
                <a:lnTo>
                  <a:pt x="260138" y="210880"/>
                </a:lnTo>
                <a:close/>
                <a:moveTo>
                  <a:pt x="291510" y="197974"/>
                </a:moveTo>
                <a:lnTo>
                  <a:pt x="268023" y="205349"/>
                </a:lnTo>
                <a:lnTo>
                  <a:pt x="266597" y="205349"/>
                </a:lnTo>
                <a:lnTo>
                  <a:pt x="265568" y="206120"/>
                </a:lnTo>
                <a:lnTo>
                  <a:pt x="259216" y="208114"/>
                </a:lnTo>
                <a:lnTo>
                  <a:pt x="261984" y="208114"/>
                </a:lnTo>
                <a:lnTo>
                  <a:pt x="262906" y="209036"/>
                </a:lnTo>
                <a:lnTo>
                  <a:pt x="265674" y="209958"/>
                </a:lnTo>
                <a:lnTo>
                  <a:pt x="265674" y="210880"/>
                </a:lnTo>
                <a:lnTo>
                  <a:pt x="269365" y="210880"/>
                </a:lnTo>
                <a:lnTo>
                  <a:pt x="269365" y="209958"/>
                </a:lnTo>
                <a:lnTo>
                  <a:pt x="265674" y="209036"/>
                </a:lnTo>
                <a:lnTo>
                  <a:pt x="266597" y="209036"/>
                </a:lnTo>
                <a:lnTo>
                  <a:pt x="266597" y="208114"/>
                </a:lnTo>
                <a:lnTo>
                  <a:pt x="262906" y="208114"/>
                </a:lnTo>
                <a:lnTo>
                  <a:pt x="265568" y="206120"/>
                </a:lnTo>
                <a:lnTo>
                  <a:pt x="268023" y="205349"/>
                </a:lnTo>
                <a:lnTo>
                  <a:pt x="269365" y="205349"/>
                </a:lnTo>
                <a:lnTo>
                  <a:pt x="271211" y="207192"/>
                </a:lnTo>
                <a:lnTo>
                  <a:pt x="273979" y="207192"/>
                </a:lnTo>
                <a:lnTo>
                  <a:pt x="274901" y="206270"/>
                </a:lnTo>
                <a:lnTo>
                  <a:pt x="275824" y="207192"/>
                </a:lnTo>
                <a:lnTo>
                  <a:pt x="273979" y="209036"/>
                </a:lnTo>
                <a:cubicBezTo>
                  <a:pt x="273979" y="209036"/>
                  <a:pt x="271211" y="209036"/>
                  <a:pt x="271211" y="209036"/>
                </a:cubicBezTo>
                <a:cubicBezTo>
                  <a:pt x="271211" y="209036"/>
                  <a:pt x="272133" y="210880"/>
                  <a:pt x="272133" y="210880"/>
                </a:cubicBezTo>
                <a:lnTo>
                  <a:pt x="274901" y="210880"/>
                </a:lnTo>
                <a:lnTo>
                  <a:pt x="275824" y="209958"/>
                </a:lnTo>
                <a:lnTo>
                  <a:pt x="277669" y="209958"/>
                </a:lnTo>
                <a:lnTo>
                  <a:pt x="277669" y="208114"/>
                </a:lnTo>
                <a:lnTo>
                  <a:pt x="276747" y="208114"/>
                </a:lnTo>
                <a:lnTo>
                  <a:pt x="276747" y="206270"/>
                </a:lnTo>
                <a:lnTo>
                  <a:pt x="278592" y="206270"/>
                </a:lnTo>
                <a:lnTo>
                  <a:pt x="282283" y="206270"/>
                </a:lnTo>
                <a:lnTo>
                  <a:pt x="279515" y="208114"/>
                </a:lnTo>
                <a:lnTo>
                  <a:pt x="280437" y="209958"/>
                </a:lnTo>
                <a:lnTo>
                  <a:pt x="282283" y="209958"/>
                </a:lnTo>
                <a:lnTo>
                  <a:pt x="282283" y="207192"/>
                </a:lnTo>
                <a:lnTo>
                  <a:pt x="284128" y="206270"/>
                </a:lnTo>
                <a:lnTo>
                  <a:pt x="287819" y="206270"/>
                </a:lnTo>
                <a:lnTo>
                  <a:pt x="293355" y="208114"/>
                </a:lnTo>
                <a:lnTo>
                  <a:pt x="293355" y="209958"/>
                </a:lnTo>
                <a:lnTo>
                  <a:pt x="294278" y="210880"/>
                </a:lnTo>
                <a:lnTo>
                  <a:pt x="294278" y="212723"/>
                </a:lnTo>
                <a:lnTo>
                  <a:pt x="291510" y="212723"/>
                </a:lnTo>
                <a:lnTo>
                  <a:pt x="290587" y="214567"/>
                </a:lnTo>
                <a:lnTo>
                  <a:pt x="285051" y="212723"/>
                </a:lnTo>
                <a:lnTo>
                  <a:pt x="289664" y="210880"/>
                </a:lnTo>
                <a:lnTo>
                  <a:pt x="287819" y="209036"/>
                </a:lnTo>
                <a:lnTo>
                  <a:pt x="284128" y="209958"/>
                </a:lnTo>
                <a:lnTo>
                  <a:pt x="283205" y="210880"/>
                </a:lnTo>
                <a:lnTo>
                  <a:pt x="281360" y="211801"/>
                </a:lnTo>
                <a:lnTo>
                  <a:pt x="282283" y="212723"/>
                </a:lnTo>
                <a:lnTo>
                  <a:pt x="280437" y="212723"/>
                </a:lnTo>
                <a:lnTo>
                  <a:pt x="280437" y="213645"/>
                </a:lnTo>
                <a:lnTo>
                  <a:pt x="279515" y="213645"/>
                </a:lnTo>
                <a:lnTo>
                  <a:pt x="278592" y="211801"/>
                </a:lnTo>
                <a:lnTo>
                  <a:pt x="276747" y="212723"/>
                </a:lnTo>
                <a:lnTo>
                  <a:pt x="271211" y="215489"/>
                </a:lnTo>
                <a:lnTo>
                  <a:pt x="272133" y="218254"/>
                </a:lnTo>
                <a:lnTo>
                  <a:pt x="273056" y="219176"/>
                </a:lnTo>
                <a:lnTo>
                  <a:pt x="275824" y="219176"/>
                </a:lnTo>
                <a:lnTo>
                  <a:pt x="275824" y="221941"/>
                </a:lnTo>
                <a:lnTo>
                  <a:pt x="277669" y="221941"/>
                </a:lnTo>
                <a:lnTo>
                  <a:pt x="278592" y="219176"/>
                </a:lnTo>
                <a:lnTo>
                  <a:pt x="281360" y="218254"/>
                </a:lnTo>
                <a:lnTo>
                  <a:pt x="281360" y="214567"/>
                </a:lnTo>
                <a:lnTo>
                  <a:pt x="283205" y="213645"/>
                </a:lnTo>
                <a:lnTo>
                  <a:pt x="286896" y="214567"/>
                </a:lnTo>
                <a:lnTo>
                  <a:pt x="286896" y="217332"/>
                </a:lnTo>
                <a:lnTo>
                  <a:pt x="287819" y="217332"/>
                </a:lnTo>
                <a:lnTo>
                  <a:pt x="290587" y="215489"/>
                </a:lnTo>
                <a:lnTo>
                  <a:pt x="290587" y="219176"/>
                </a:lnTo>
                <a:lnTo>
                  <a:pt x="293355" y="220098"/>
                </a:lnTo>
                <a:lnTo>
                  <a:pt x="293355" y="221941"/>
                </a:lnTo>
                <a:lnTo>
                  <a:pt x="290587" y="222863"/>
                </a:lnTo>
                <a:lnTo>
                  <a:pt x="289664" y="221941"/>
                </a:lnTo>
                <a:lnTo>
                  <a:pt x="289664" y="222863"/>
                </a:lnTo>
                <a:lnTo>
                  <a:pt x="287819" y="223785"/>
                </a:lnTo>
                <a:lnTo>
                  <a:pt x="286896" y="223785"/>
                </a:lnTo>
                <a:lnTo>
                  <a:pt x="285974" y="222863"/>
                </a:lnTo>
                <a:lnTo>
                  <a:pt x="285974" y="221941"/>
                </a:lnTo>
                <a:lnTo>
                  <a:pt x="284128" y="221941"/>
                </a:lnTo>
                <a:lnTo>
                  <a:pt x="284128" y="222863"/>
                </a:lnTo>
                <a:lnTo>
                  <a:pt x="284128" y="223785"/>
                </a:lnTo>
                <a:lnTo>
                  <a:pt x="285051" y="223785"/>
                </a:lnTo>
                <a:lnTo>
                  <a:pt x="285974" y="223785"/>
                </a:lnTo>
                <a:lnTo>
                  <a:pt x="285974" y="224707"/>
                </a:lnTo>
                <a:lnTo>
                  <a:pt x="285051" y="225629"/>
                </a:lnTo>
                <a:lnTo>
                  <a:pt x="284128" y="224707"/>
                </a:lnTo>
                <a:lnTo>
                  <a:pt x="283205" y="224707"/>
                </a:lnTo>
                <a:lnTo>
                  <a:pt x="281360" y="226550"/>
                </a:lnTo>
                <a:lnTo>
                  <a:pt x="281360" y="227472"/>
                </a:lnTo>
                <a:lnTo>
                  <a:pt x="277669" y="229316"/>
                </a:lnTo>
                <a:lnTo>
                  <a:pt x="274901" y="233003"/>
                </a:lnTo>
                <a:lnTo>
                  <a:pt x="273979" y="233925"/>
                </a:lnTo>
                <a:lnTo>
                  <a:pt x="271211" y="236690"/>
                </a:lnTo>
                <a:lnTo>
                  <a:pt x="269365" y="238534"/>
                </a:lnTo>
                <a:lnTo>
                  <a:pt x="269365" y="241299"/>
                </a:lnTo>
                <a:lnTo>
                  <a:pt x="266597" y="240378"/>
                </a:lnTo>
                <a:lnTo>
                  <a:pt x="266597" y="238534"/>
                </a:lnTo>
                <a:lnTo>
                  <a:pt x="260138" y="238534"/>
                </a:lnTo>
                <a:lnTo>
                  <a:pt x="257370" y="240378"/>
                </a:lnTo>
                <a:lnTo>
                  <a:pt x="255525" y="243143"/>
                </a:lnTo>
                <a:lnTo>
                  <a:pt x="254602" y="244987"/>
                </a:lnTo>
                <a:lnTo>
                  <a:pt x="255525" y="246830"/>
                </a:lnTo>
                <a:lnTo>
                  <a:pt x="258293" y="247752"/>
                </a:lnTo>
                <a:lnTo>
                  <a:pt x="262906" y="244987"/>
                </a:lnTo>
                <a:lnTo>
                  <a:pt x="262906" y="245909"/>
                </a:lnTo>
                <a:lnTo>
                  <a:pt x="261984" y="248674"/>
                </a:lnTo>
                <a:lnTo>
                  <a:pt x="264752" y="248674"/>
                </a:lnTo>
                <a:lnTo>
                  <a:pt x="265674" y="254205"/>
                </a:lnTo>
                <a:lnTo>
                  <a:pt x="270288" y="255127"/>
                </a:lnTo>
                <a:lnTo>
                  <a:pt x="273056" y="251439"/>
                </a:lnTo>
                <a:lnTo>
                  <a:pt x="275824" y="252361"/>
                </a:lnTo>
                <a:lnTo>
                  <a:pt x="277669" y="254205"/>
                </a:lnTo>
                <a:lnTo>
                  <a:pt x="280437" y="253283"/>
                </a:lnTo>
                <a:lnTo>
                  <a:pt x="280437" y="252361"/>
                </a:lnTo>
                <a:lnTo>
                  <a:pt x="282283" y="253283"/>
                </a:lnTo>
                <a:lnTo>
                  <a:pt x="284128" y="256970"/>
                </a:lnTo>
                <a:lnTo>
                  <a:pt x="287819" y="256970"/>
                </a:lnTo>
                <a:lnTo>
                  <a:pt x="289664" y="258814"/>
                </a:lnTo>
                <a:lnTo>
                  <a:pt x="289664" y="261579"/>
                </a:lnTo>
                <a:lnTo>
                  <a:pt x="293355" y="263423"/>
                </a:lnTo>
                <a:lnTo>
                  <a:pt x="297968" y="263423"/>
                </a:lnTo>
                <a:lnTo>
                  <a:pt x="299814" y="266188"/>
                </a:lnTo>
                <a:lnTo>
                  <a:pt x="301659" y="266188"/>
                </a:lnTo>
                <a:lnTo>
                  <a:pt x="301659" y="268032"/>
                </a:lnTo>
                <a:lnTo>
                  <a:pt x="298891" y="271719"/>
                </a:lnTo>
                <a:lnTo>
                  <a:pt x="297968" y="278172"/>
                </a:lnTo>
                <a:lnTo>
                  <a:pt x="296123" y="280016"/>
                </a:lnTo>
                <a:lnTo>
                  <a:pt x="293355" y="280016"/>
                </a:lnTo>
                <a:lnTo>
                  <a:pt x="292432" y="281859"/>
                </a:lnTo>
                <a:lnTo>
                  <a:pt x="292432" y="284625"/>
                </a:lnTo>
                <a:lnTo>
                  <a:pt x="289664" y="289234"/>
                </a:lnTo>
                <a:lnTo>
                  <a:pt x="287819" y="291077"/>
                </a:lnTo>
                <a:lnTo>
                  <a:pt x="285051" y="292921"/>
                </a:lnTo>
                <a:lnTo>
                  <a:pt x="282283" y="292921"/>
                </a:lnTo>
                <a:lnTo>
                  <a:pt x="282283" y="293843"/>
                </a:lnTo>
                <a:lnTo>
                  <a:pt x="284128" y="294765"/>
                </a:lnTo>
                <a:lnTo>
                  <a:pt x="284128" y="295687"/>
                </a:lnTo>
                <a:lnTo>
                  <a:pt x="282283" y="296608"/>
                </a:lnTo>
                <a:lnTo>
                  <a:pt x="283205" y="297530"/>
                </a:lnTo>
                <a:lnTo>
                  <a:pt x="285051" y="297530"/>
                </a:lnTo>
                <a:lnTo>
                  <a:pt x="285051" y="299374"/>
                </a:lnTo>
                <a:lnTo>
                  <a:pt x="284128" y="300296"/>
                </a:lnTo>
                <a:lnTo>
                  <a:pt x="284128" y="301217"/>
                </a:lnTo>
                <a:lnTo>
                  <a:pt x="286896" y="303061"/>
                </a:lnTo>
                <a:lnTo>
                  <a:pt x="286896" y="304905"/>
                </a:lnTo>
                <a:lnTo>
                  <a:pt x="283205" y="304905"/>
                </a:lnTo>
                <a:lnTo>
                  <a:pt x="279515" y="301217"/>
                </a:lnTo>
                <a:lnTo>
                  <a:pt x="277669" y="297530"/>
                </a:lnTo>
                <a:lnTo>
                  <a:pt x="277669" y="292921"/>
                </a:lnTo>
                <a:lnTo>
                  <a:pt x="275824" y="290156"/>
                </a:lnTo>
                <a:lnTo>
                  <a:pt x="276747" y="285547"/>
                </a:lnTo>
                <a:lnTo>
                  <a:pt x="275824" y="285547"/>
                </a:lnTo>
                <a:lnTo>
                  <a:pt x="275824" y="276328"/>
                </a:lnTo>
                <a:cubicBezTo>
                  <a:pt x="275824" y="276328"/>
                  <a:pt x="272133" y="273563"/>
                  <a:pt x="272133" y="273563"/>
                </a:cubicBezTo>
                <a:cubicBezTo>
                  <a:pt x="272133" y="273563"/>
                  <a:pt x="270288" y="273563"/>
                  <a:pt x="270288" y="273563"/>
                </a:cubicBezTo>
                <a:lnTo>
                  <a:pt x="270288" y="271719"/>
                </a:lnTo>
                <a:lnTo>
                  <a:pt x="265674" y="266188"/>
                </a:lnTo>
                <a:lnTo>
                  <a:pt x="266597" y="264345"/>
                </a:lnTo>
                <a:lnTo>
                  <a:pt x="266597" y="261579"/>
                </a:lnTo>
                <a:lnTo>
                  <a:pt x="269365" y="258814"/>
                </a:lnTo>
                <a:lnTo>
                  <a:pt x="268442" y="256049"/>
                </a:lnTo>
                <a:lnTo>
                  <a:pt x="264752" y="255127"/>
                </a:lnTo>
                <a:lnTo>
                  <a:pt x="261061" y="251439"/>
                </a:lnTo>
                <a:lnTo>
                  <a:pt x="259216" y="251439"/>
                </a:lnTo>
                <a:lnTo>
                  <a:pt x="257370" y="250518"/>
                </a:lnTo>
                <a:lnTo>
                  <a:pt x="257370" y="249596"/>
                </a:lnTo>
                <a:lnTo>
                  <a:pt x="255525" y="248674"/>
                </a:lnTo>
                <a:lnTo>
                  <a:pt x="255525" y="249596"/>
                </a:lnTo>
                <a:lnTo>
                  <a:pt x="250911" y="248674"/>
                </a:lnTo>
                <a:lnTo>
                  <a:pt x="249066" y="245909"/>
                </a:lnTo>
                <a:lnTo>
                  <a:pt x="249989" y="244065"/>
                </a:lnTo>
                <a:lnTo>
                  <a:pt x="246298" y="239456"/>
                </a:lnTo>
                <a:lnTo>
                  <a:pt x="246298" y="236690"/>
                </a:lnTo>
                <a:lnTo>
                  <a:pt x="244453" y="236690"/>
                </a:lnTo>
                <a:lnTo>
                  <a:pt x="245375" y="239456"/>
                </a:lnTo>
                <a:lnTo>
                  <a:pt x="247221" y="243143"/>
                </a:lnTo>
                <a:lnTo>
                  <a:pt x="247221" y="244065"/>
                </a:lnTo>
                <a:lnTo>
                  <a:pt x="245375" y="244065"/>
                </a:lnTo>
                <a:lnTo>
                  <a:pt x="243530" y="240378"/>
                </a:lnTo>
                <a:lnTo>
                  <a:pt x="243530" y="235769"/>
                </a:lnTo>
                <a:lnTo>
                  <a:pt x="240762" y="234847"/>
                </a:lnTo>
                <a:lnTo>
                  <a:pt x="240762" y="231159"/>
                </a:lnTo>
                <a:cubicBezTo>
                  <a:pt x="241685" y="230238"/>
                  <a:pt x="241685" y="228394"/>
                  <a:pt x="242607" y="227472"/>
                </a:cubicBezTo>
                <a:lnTo>
                  <a:pt x="245375" y="224707"/>
                </a:lnTo>
                <a:lnTo>
                  <a:pt x="245375" y="223785"/>
                </a:lnTo>
                <a:cubicBezTo>
                  <a:pt x="244453" y="224707"/>
                  <a:pt x="243530" y="226550"/>
                  <a:pt x="242607" y="227472"/>
                </a:cubicBezTo>
                <a:lnTo>
                  <a:pt x="240762" y="230238"/>
                </a:lnTo>
                <a:lnTo>
                  <a:pt x="240762" y="231159"/>
                </a:lnTo>
                <a:cubicBezTo>
                  <a:pt x="237994" y="238534"/>
                  <a:pt x="236148" y="245909"/>
                  <a:pt x="236148" y="253283"/>
                </a:cubicBezTo>
                <a:cubicBezTo>
                  <a:pt x="236148" y="283703"/>
                  <a:pt x="261061" y="308592"/>
                  <a:pt x="291510" y="308592"/>
                </a:cubicBezTo>
                <a:cubicBezTo>
                  <a:pt x="309041" y="308592"/>
                  <a:pt x="324726" y="300296"/>
                  <a:pt x="334876" y="288312"/>
                </a:cubicBezTo>
                <a:lnTo>
                  <a:pt x="333031" y="288312"/>
                </a:lnTo>
                <a:lnTo>
                  <a:pt x="333031" y="284625"/>
                </a:lnTo>
                <a:lnTo>
                  <a:pt x="331185" y="281859"/>
                </a:lnTo>
                <a:lnTo>
                  <a:pt x="331185" y="277250"/>
                </a:lnTo>
                <a:lnTo>
                  <a:pt x="329340" y="275407"/>
                </a:lnTo>
                <a:lnTo>
                  <a:pt x="329340" y="273563"/>
                </a:lnTo>
                <a:lnTo>
                  <a:pt x="331185" y="269876"/>
                </a:lnTo>
                <a:lnTo>
                  <a:pt x="327494" y="263423"/>
                </a:lnTo>
                <a:lnTo>
                  <a:pt x="327494" y="257892"/>
                </a:lnTo>
                <a:lnTo>
                  <a:pt x="323804" y="257892"/>
                </a:lnTo>
                <a:lnTo>
                  <a:pt x="322881" y="256970"/>
                </a:lnTo>
                <a:lnTo>
                  <a:pt x="321036" y="256970"/>
                </a:lnTo>
                <a:lnTo>
                  <a:pt x="319190" y="257892"/>
                </a:lnTo>
                <a:lnTo>
                  <a:pt x="315500" y="257892"/>
                </a:lnTo>
                <a:lnTo>
                  <a:pt x="312731" y="257892"/>
                </a:lnTo>
                <a:lnTo>
                  <a:pt x="307195" y="252361"/>
                </a:lnTo>
                <a:lnTo>
                  <a:pt x="307195" y="247752"/>
                </a:lnTo>
                <a:lnTo>
                  <a:pt x="308118" y="246830"/>
                </a:lnTo>
                <a:lnTo>
                  <a:pt x="309041" y="244987"/>
                </a:lnTo>
                <a:lnTo>
                  <a:pt x="307195" y="244987"/>
                </a:lnTo>
                <a:lnTo>
                  <a:pt x="307195" y="243143"/>
                </a:lnTo>
                <a:lnTo>
                  <a:pt x="312731" y="239456"/>
                </a:lnTo>
                <a:lnTo>
                  <a:pt x="312731" y="235769"/>
                </a:lnTo>
                <a:lnTo>
                  <a:pt x="316422" y="233925"/>
                </a:lnTo>
                <a:lnTo>
                  <a:pt x="317345" y="233925"/>
                </a:lnTo>
                <a:lnTo>
                  <a:pt x="320113" y="233925"/>
                </a:lnTo>
                <a:lnTo>
                  <a:pt x="321958" y="233003"/>
                </a:lnTo>
                <a:lnTo>
                  <a:pt x="328417" y="233003"/>
                </a:lnTo>
                <a:lnTo>
                  <a:pt x="328417" y="235769"/>
                </a:lnTo>
                <a:lnTo>
                  <a:pt x="333031" y="237612"/>
                </a:lnTo>
                <a:lnTo>
                  <a:pt x="333953" y="237612"/>
                </a:lnTo>
                <a:lnTo>
                  <a:pt x="334876" y="237612"/>
                </a:lnTo>
                <a:lnTo>
                  <a:pt x="334876" y="236690"/>
                </a:lnTo>
                <a:lnTo>
                  <a:pt x="337644" y="235769"/>
                </a:lnTo>
                <a:lnTo>
                  <a:pt x="340412" y="237612"/>
                </a:lnTo>
                <a:lnTo>
                  <a:pt x="345026" y="237612"/>
                </a:lnTo>
                <a:cubicBezTo>
                  <a:pt x="344103" y="235769"/>
                  <a:pt x="344103" y="234847"/>
                  <a:pt x="343180" y="233003"/>
                </a:cubicBezTo>
                <a:lnTo>
                  <a:pt x="340412" y="233003"/>
                </a:lnTo>
                <a:lnTo>
                  <a:pt x="339489" y="232081"/>
                </a:lnTo>
                <a:lnTo>
                  <a:pt x="338567" y="229316"/>
                </a:lnTo>
                <a:lnTo>
                  <a:pt x="337644" y="230238"/>
                </a:lnTo>
                <a:lnTo>
                  <a:pt x="336721" y="233003"/>
                </a:lnTo>
                <a:lnTo>
                  <a:pt x="334876" y="231159"/>
                </a:lnTo>
                <a:lnTo>
                  <a:pt x="333953" y="228394"/>
                </a:lnTo>
                <a:lnTo>
                  <a:pt x="332108" y="226550"/>
                </a:lnTo>
                <a:lnTo>
                  <a:pt x="331185" y="226550"/>
                </a:lnTo>
                <a:lnTo>
                  <a:pt x="329340" y="226550"/>
                </a:lnTo>
                <a:lnTo>
                  <a:pt x="330263" y="228394"/>
                </a:lnTo>
                <a:lnTo>
                  <a:pt x="333031" y="230238"/>
                </a:lnTo>
                <a:lnTo>
                  <a:pt x="333031" y="231159"/>
                </a:lnTo>
                <a:lnTo>
                  <a:pt x="333031" y="232081"/>
                </a:lnTo>
                <a:lnTo>
                  <a:pt x="331185" y="233003"/>
                </a:lnTo>
                <a:lnTo>
                  <a:pt x="330263" y="233003"/>
                </a:lnTo>
                <a:lnTo>
                  <a:pt x="329340" y="232081"/>
                </a:lnTo>
                <a:lnTo>
                  <a:pt x="331185" y="232081"/>
                </a:lnTo>
                <a:lnTo>
                  <a:pt x="332108" y="231159"/>
                </a:lnTo>
                <a:lnTo>
                  <a:pt x="327494" y="228394"/>
                </a:lnTo>
                <a:lnTo>
                  <a:pt x="327494" y="226550"/>
                </a:lnTo>
                <a:lnTo>
                  <a:pt x="325649" y="228394"/>
                </a:lnTo>
                <a:lnTo>
                  <a:pt x="323804" y="228394"/>
                </a:lnTo>
                <a:lnTo>
                  <a:pt x="321036" y="232081"/>
                </a:lnTo>
                <a:lnTo>
                  <a:pt x="320113" y="233003"/>
                </a:lnTo>
                <a:lnTo>
                  <a:pt x="318268" y="233003"/>
                </a:lnTo>
                <a:lnTo>
                  <a:pt x="316422" y="233003"/>
                </a:lnTo>
                <a:lnTo>
                  <a:pt x="314577" y="232081"/>
                </a:lnTo>
                <a:lnTo>
                  <a:pt x="313654" y="229316"/>
                </a:lnTo>
                <a:lnTo>
                  <a:pt x="314577" y="228394"/>
                </a:lnTo>
                <a:lnTo>
                  <a:pt x="317345" y="227472"/>
                </a:lnTo>
                <a:lnTo>
                  <a:pt x="320113" y="228394"/>
                </a:lnTo>
                <a:lnTo>
                  <a:pt x="320113" y="226550"/>
                </a:lnTo>
                <a:lnTo>
                  <a:pt x="319190" y="226550"/>
                </a:lnTo>
                <a:lnTo>
                  <a:pt x="319190" y="223785"/>
                </a:lnTo>
                <a:lnTo>
                  <a:pt x="322881" y="222863"/>
                </a:lnTo>
                <a:lnTo>
                  <a:pt x="324726" y="220098"/>
                </a:lnTo>
                <a:lnTo>
                  <a:pt x="326572" y="220098"/>
                </a:lnTo>
                <a:lnTo>
                  <a:pt x="328417" y="220098"/>
                </a:lnTo>
                <a:lnTo>
                  <a:pt x="329340" y="220098"/>
                </a:lnTo>
                <a:lnTo>
                  <a:pt x="328417" y="217332"/>
                </a:lnTo>
                <a:lnTo>
                  <a:pt x="326572" y="218254"/>
                </a:lnTo>
                <a:lnTo>
                  <a:pt x="325649" y="216410"/>
                </a:lnTo>
                <a:lnTo>
                  <a:pt x="324726" y="216410"/>
                </a:lnTo>
                <a:lnTo>
                  <a:pt x="323804" y="215489"/>
                </a:lnTo>
                <a:lnTo>
                  <a:pt x="324726" y="213645"/>
                </a:lnTo>
                <a:lnTo>
                  <a:pt x="327494" y="212723"/>
                </a:lnTo>
                <a:lnTo>
                  <a:pt x="328417" y="211801"/>
                </a:lnTo>
                <a:cubicBezTo>
                  <a:pt x="318268" y="203505"/>
                  <a:pt x="306273" y="197974"/>
                  <a:pt x="291510" y="197974"/>
                </a:cubicBezTo>
                <a:close/>
                <a:moveTo>
                  <a:pt x="291510" y="193365"/>
                </a:moveTo>
                <a:cubicBezTo>
                  <a:pt x="307195" y="193365"/>
                  <a:pt x="321958" y="198896"/>
                  <a:pt x="332108" y="209036"/>
                </a:cubicBezTo>
                <a:cubicBezTo>
                  <a:pt x="333031" y="209958"/>
                  <a:pt x="333953" y="210880"/>
                  <a:pt x="334876" y="211801"/>
                </a:cubicBezTo>
                <a:cubicBezTo>
                  <a:pt x="335799" y="211801"/>
                  <a:pt x="335799" y="211801"/>
                  <a:pt x="335799" y="212723"/>
                </a:cubicBezTo>
                <a:cubicBezTo>
                  <a:pt x="340412" y="217332"/>
                  <a:pt x="345026" y="223785"/>
                  <a:pt x="347794" y="230238"/>
                </a:cubicBezTo>
                <a:lnTo>
                  <a:pt x="347794" y="231159"/>
                </a:lnTo>
                <a:cubicBezTo>
                  <a:pt x="349639" y="235769"/>
                  <a:pt x="351484" y="241299"/>
                  <a:pt x="351484" y="247752"/>
                </a:cubicBezTo>
                <a:cubicBezTo>
                  <a:pt x="352407" y="249596"/>
                  <a:pt x="352407" y="250518"/>
                  <a:pt x="352407" y="252361"/>
                </a:cubicBezTo>
                <a:cubicBezTo>
                  <a:pt x="352407" y="253283"/>
                  <a:pt x="352407" y="253283"/>
                  <a:pt x="352407" y="253283"/>
                </a:cubicBezTo>
                <a:cubicBezTo>
                  <a:pt x="352407" y="256970"/>
                  <a:pt x="351484" y="260658"/>
                  <a:pt x="351484" y="263423"/>
                </a:cubicBezTo>
                <a:cubicBezTo>
                  <a:pt x="350562" y="265267"/>
                  <a:pt x="350562" y="266188"/>
                  <a:pt x="350562" y="267110"/>
                </a:cubicBezTo>
                <a:cubicBezTo>
                  <a:pt x="349639" y="271719"/>
                  <a:pt x="347794" y="276328"/>
                  <a:pt x="345948" y="280938"/>
                </a:cubicBezTo>
                <a:cubicBezTo>
                  <a:pt x="335799" y="300296"/>
                  <a:pt x="315500" y="313201"/>
                  <a:pt x="291510" y="313201"/>
                </a:cubicBezTo>
                <a:cubicBezTo>
                  <a:pt x="258293" y="313201"/>
                  <a:pt x="231535" y="286468"/>
                  <a:pt x="231535" y="253283"/>
                </a:cubicBezTo>
                <a:cubicBezTo>
                  <a:pt x="231535" y="239456"/>
                  <a:pt x="236148" y="226550"/>
                  <a:pt x="244453" y="216410"/>
                </a:cubicBezTo>
                <a:cubicBezTo>
                  <a:pt x="246298" y="213645"/>
                  <a:pt x="248143" y="210880"/>
                  <a:pt x="250911" y="209036"/>
                </a:cubicBezTo>
                <a:cubicBezTo>
                  <a:pt x="261984" y="198896"/>
                  <a:pt x="275824" y="193365"/>
                  <a:pt x="291510" y="193365"/>
                </a:cubicBezTo>
                <a:close/>
                <a:moveTo>
                  <a:pt x="122692" y="190653"/>
                </a:moveTo>
                <a:cubicBezTo>
                  <a:pt x="60885" y="207232"/>
                  <a:pt x="24908" y="233020"/>
                  <a:pt x="24908" y="256046"/>
                </a:cubicBezTo>
                <a:cubicBezTo>
                  <a:pt x="24908" y="279072"/>
                  <a:pt x="59962" y="303940"/>
                  <a:pt x="119002" y="320518"/>
                </a:cubicBezTo>
                <a:cubicBezTo>
                  <a:pt x="130072" y="298414"/>
                  <a:pt x="142065" y="275388"/>
                  <a:pt x="155902" y="253283"/>
                </a:cubicBezTo>
                <a:cubicBezTo>
                  <a:pt x="142988" y="232099"/>
                  <a:pt x="131918" y="210916"/>
                  <a:pt x="122692" y="190653"/>
                </a:cubicBezTo>
                <a:close/>
                <a:moveTo>
                  <a:pt x="461250" y="186048"/>
                </a:moveTo>
                <a:cubicBezTo>
                  <a:pt x="450180" y="210916"/>
                  <a:pt x="436342" y="236705"/>
                  <a:pt x="420660" y="262493"/>
                </a:cubicBezTo>
                <a:cubicBezTo>
                  <a:pt x="432652" y="284598"/>
                  <a:pt x="443722" y="306703"/>
                  <a:pt x="452948" y="327886"/>
                </a:cubicBezTo>
                <a:cubicBezTo>
                  <a:pt x="528592" y="310387"/>
                  <a:pt x="574718" y="282756"/>
                  <a:pt x="574718" y="256046"/>
                </a:cubicBezTo>
                <a:cubicBezTo>
                  <a:pt x="574718" y="230257"/>
                  <a:pt x="532282" y="203547"/>
                  <a:pt x="461250" y="186048"/>
                </a:cubicBezTo>
                <a:close/>
                <a:moveTo>
                  <a:pt x="210330" y="174074"/>
                </a:moveTo>
                <a:cubicBezTo>
                  <a:pt x="187268" y="176838"/>
                  <a:pt x="166050" y="180522"/>
                  <a:pt x="146678" y="184206"/>
                </a:cubicBezTo>
                <a:cubicBezTo>
                  <a:pt x="154058" y="198942"/>
                  <a:pt x="161438" y="214600"/>
                  <a:pt x="170662" y="229336"/>
                </a:cubicBezTo>
                <a:cubicBezTo>
                  <a:pt x="178965" y="215521"/>
                  <a:pt x="188190" y="202626"/>
                  <a:pt x="198338" y="188811"/>
                </a:cubicBezTo>
                <a:cubicBezTo>
                  <a:pt x="202028" y="184206"/>
                  <a:pt x="205718" y="178680"/>
                  <a:pt x="210330" y="174074"/>
                </a:cubicBezTo>
                <a:close/>
                <a:moveTo>
                  <a:pt x="359775" y="171311"/>
                </a:moveTo>
                <a:cubicBezTo>
                  <a:pt x="364388" y="176838"/>
                  <a:pt x="369000" y="182364"/>
                  <a:pt x="373612" y="188811"/>
                </a:cubicBezTo>
                <a:cubicBezTo>
                  <a:pt x="384682" y="204469"/>
                  <a:pt x="395752" y="221968"/>
                  <a:pt x="405900" y="238547"/>
                </a:cubicBezTo>
                <a:cubicBezTo>
                  <a:pt x="417892" y="218284"/>
                  <a:pt x="428040" y="198942"/>
                  <a:pt x="436342" y="180522"/>
                </a:cubicBezTo>
                <a:cubicBezTo>
                  <a:pt x="413280" y="176838"/>
                  <a:pt x="387450" y="173153"/>
                  <a:pt x="359775" y="171311"/>
                </a:cubicBezTo>
                <a:close/>
                <a:moveTo>
                  <a:pt x="299812" y="168548"/>
                </a:moveTo>
                <a:cubicBezTo>
                  <a:pt x="280440" y="168548"/>
                  <a:pt x="261990" y="169469"/>
                  <a:pt x="243540" y="170390"/>
                </a:cubicBezTo>
                <a:cubicBezTo>
                  <a:pt x="235238" y="181443"/>
                  <a:pt x="226935" y="192495"/>
                  <a:pt x="217710" y="203547"/>
                </a:cubicBezTo>
                <a:cubicBezTo>
                  <a:pt x="205718" y="220126"/>
                  <a:pt x="194648" y="236705"/>
                  <a:pt x="184500" y="253283"/>
                </a:cubicBezTo>
                <a:cubicBezTo>
                  <a:pt x="193725" y="268941"/>
                  <a:pt x="204795" y="285519"/>
                  <a:pt x="215865" y="301177"/>
                </a:cubicBezTo>
                <a:cubicBezTo>
                  <a:pt x="226935" y="315913"/>
                  <a:pt x="237082" y="328807"/>
                  <a:pt x="247230" y="341702"/>
                </a:cubicBezTo>
                <a:cubicBezTo>
                  <a:pt x="263835" y="342623"/>
                  <a:pt x="281362" y="343544"/>
                  <a:pt x="299812" y="343544"/>
                </a:cubicBezTo>
                <a:cubicBezTo>
                  <a:pt x="310882" y="343544"/>
                  <a:pt x="321952" y="343544"/>
                  <a:pt x="333022" y="342623"/>
                </a:cubicBezTo>
                <a:cubicBezTo>
                  <a:pt x="342248" y="331571"/>
                  <a:pt x="350550" y="320518"/>
                  <a:pt x="359775" y="308545"/>
                </a:cubicBezTo>
                <a:cubicBezTo>
                  <a:pt x="371768" y="292887"/>
                  <a:pt x="381915" y="277230"/>
                  <a:pt x="392062" y="262493"/>
                </a:cubicBezTo>
                <a:cubicBezTo>
                  <a:pt x="380070" y="243152"/>
                  <a:pt x="368078" y="222889"/>
                  <a:pt x="353318" y="202626"/>
                </a:cubicBezTo>
                <a:cubicBezTo>
                  <a:pt x="345015" y="191574"/>
                  <a:pt x="335790" y="179601"/>
                  <a:pt x="327488" y="169469"/>
                </a:cubicBezTo>
                <a:cubicBezTo>
                  <a:pt x="318262" y="168548"/>
                  <a:pt x="309038" y="168548"/>
                  <a:pt x="299812" y="168548"/>
                </a:cubicBezTo>
                <a:close/>
                <a:moveTo>
                  <a:pt x="286898" y="122497"/>
                </a:moveTo>
                <a:cubicBezTo>
                  <a:pt x="280440" y="129865"/>
                  <a:pt x="273060" y="137233"/>
                  <a:pt x="265680" y="144601"/>
                </a:cubicBezTo>
                <a:cubicBezTo>
                  <a:pt x="277672" y="144601"/>
                  <a:pt x="288742" y="144601"/>
                  <a:pt x="299812" y="144601"/>
                </a:cubicBezTo>
                <a:cubicBezTo>
                  <a:pt x="302580" y="144601"/>
                  <a:pt x="304425" y="144601"/>
                  <a:pt x="307192" y="144601"/>
                </a:cubicBezTo>
                <a:cubicBezTo>
                  <a:pt x="300735" y="136312"/>
                  <a:pt x="294278" y="129865"/>
                  <a:pt x="286898" y="122497"/>
                </a:cubicBezTo>
                <a:close/>
                <a:moveTo>
                  <a:pt x="434498" y="30394"/>
                </a:moveTo>
                <a:cubicBezTo>
                  <a:pt x="405900" y="30394"/>
                  <a:pt x="357930" y="56183"/>
                  <a:pt x="305348" y="105918"/>
                </a:cubicBezTo>
                <a:cubicBezTo>
                  <a:pt x="316418" y="117892"/>
                  <a:pt x="328410" y="130786"/>
                  <a:pt x="339480" y="145523"/>
                </a:cubicBezTo>
                <a:cubicBezTo>
                  <a:pt x="376380" y="147365"/>
                  <a:pt x="412358" y="151049"/>
                  <a:pt x="445568" y="157496"/>
                </a:cubicBezTo>
                <a:cubicBezTo>
                  <a:pt x="470475" y="95787"/>
                  <a:pt x="472320" y="49736"/>
                  <a:pt x="452948" y="34999"/>
                </a:cubicBezTo>
                <a:cubicBezTo>
                  <a:pt x="448335" y="32236"/>
                  <a:pt x="441878" y="30394"/>
                  <a:pt x="434498" y="30394"/>
                </a:cubicBezTo>
                <a:close/>
                <a:moveTo>
                  <a:pt x="140220" y="24868"/>
                </a:moveTo>
                <a:cubicBezTo>
                  <a:pt x="133762" y="24868"/>
                  <a:pt x="128228" y="25789"/>
                  <a:pt x="124538" y="28552"/>
                </a:cubicBezTo>
                <a:cubicBezTo>
                  <a:pt x="108855" y="40525"/>
                  <a:pt x="107932" y="75524"/>
                  <a:pt x="122692" y="123418"/>
                </a:cubicBezTo>
                <a:cubicBezTo>
                  <a:pt x="126382" y="135391"/>
                  <a:pt x="130995" y="148286"/>
                  <a:pt x="136530" y="161180"/>
                </a:cubicBezTo>
                <a:cubicBezTo>
                  <a:pt x="166050" y="154733"/>
                  <a:pt x="198338" y="150128"/>
                  <a:pt x="231548" y="147365"/>
                </a:cubicBezTo>
                <a:cubicBezTo>
                  <a:pt x="244462" y="131707"/>
                  <a:pt x="257378" y="117892"/>
                  <a:pt x="270292" y="104997"/>
                </a:cubicBezTo>
                <a:cubicBezTo>
                  <a:pt x="215865" y="51578"/>
                  <a:pt x="167895" y="24868"/>
                  <a:pt x="140220" y="24868"/>
                </a:cubicBezTo>
                <a:close/>
                <a:moveTo>
                  <a:pt x="140220" y="0"/>
                </a:moveTo>
                <a:cubicBezTo>
                  <a:pt x="178965" y="0"/>
                  <a:pt x="232470" y="33157"/>
                  <a:pt x="287820" y="87498"/>
                </a:cubicBezTo>
                <a:cubicBezTo>
                  <a:pt x="342248" y="36841"/>
                  <a:pt x="395752" y="5526"/>
                  <a:pt x="434498" y="5526"/>
                </a:cubicBezTo>
                <a:cubicBezTo>
                  <a:pt x="447412" y="5526"/>
                  <a:pt x="458482" y="9210"/>
                  <a:pt x="467708" y="15657"/>
                </a:cubicBezTo>
                <a:cubicBezTo>
                  <a:pt x="500918" y="39604"/>
                  <a:pt x="496305" y="97629"/>
                  <a:pt x="470475" y="163022"/>
                </a:cubicBezTo>
                <a:cubicBezTo>
                  <a:pt x="545198" y="181443"/>
                  <a:pt x="599625" y="212758"/>
                  <a:pt x="599625" y="256046"/>
                </a:cubicBezTo>
                <a:cubicBezTo>
                  <a:pt x="599625" y="301177"/>
                  <a:pt x="541508" y="332492"/>
                  <a:pt x="462172" y="350912"/>
                </a:cubicBezTo>
                <a:cubicBezTo>
                  <a:pt x="487080" y="416305"/>
                  <a:pt x="491692" y="472488"/>
                  <a:pt x="459405" y="495514"/>
                </a:cubicBezTo>
                <a:cubicBezTo>
                  <a:pt x="451102" y="501040"/>
                  <a:pt x="440955" y="504724"/>
                  <a:pt x="428962" y="504724"/>
                </a:cubicBezTo>
                <a:cubicBezTo>
                  <a:pt x="392985" y="504724"/>
                  <a:pt x="342248" y="474330"/>
                  <a:pt x="289665" y="424594"/>
                </a:cubicBezTo>
                <a:cubicBezTo>
                  <a:pt x="235238" y="476172"/>
                  <a:pt x="181732" y="506566"/>
                  <a:pt x="143910" y="506566"/>
                </a:cubicBezTo>
                <a:cubicBezTo>
                  <a:pt x="130995" y="506566"/>
                  <a:pt x="119925" y="502882"/>
                  <a:pt x="110700" y="496435"/>
                </a:cubicBezTo>
                <a:cubicBezTo>
                  <a:pt x="76568" y="471567"/>
                  <a:pt x="82102" y="411700"/>
                  <a:pt x="109778" y="343544"/>
                </a:cubicBezTo>
                <a:cubicBezTo>
                  <a:pt x="45202" y="325123"/>
                  <a:pt x="0" y="295650"/>
                  <a:pt x="0" y="256046"/>
                </a:cubicBezTo>
                <a:cubicBezTo>
                  <a:pt x="0" y="216442"/>
                  <a:pt x="46125" y="186048"/>
                  <a:pt x="112545" y="167627"/>
                </a:cubicBezTo>
                <a:cubicBezTo>
                  <a:pt x="107010" y="154733"/>
                  <a:pt x="102398" y="142759"/>
                  <a:pt x="98708" y="130786"/>
                </a:cubicBezTo>
                <a:cubicBezTo>
                  <a:pt x="80258" y="69077"/>
                  <a:pt x="83948" y="27631"/>
                  <a:pt x="109778" y="9210"/>
                </a:cubicBezTo>
                <a:cubicBezTo>
                  <a:pt x="118080" y="2763"/>
                  <a:pt x="128228" y="0"/>
                  <a:pt x="140220" y="0"/>
                </a:cubicBezTo>
                <a:close/>
              </a:path>
            </a:pathLst>
          </a:custGeom>
          <a:gradFill>
            <a:gsLst>
              <a:gs pos="0">
                <a:srgbClr val="0079BD"/>
              </a:gs>
              <a:gs pos="100000">
                <a:srgbClr val="00B0F0"/>
              </a:gs>
            </a:gsLst>
            <a:lin ang="5400000" scaled="0"/>
          </a:gradFill>
          <a:ln>
            <a:noFill/>
          </a:ln>
        </p:spPr>
        <p:txBody>
          <a:bodyPr/>
          <a:lstStyle/>
          <a:p>
            <a:pPr>
              <a:lnSpc>
                <a:spcPct val="120000"/>
              </a:lnSpc>
            </a:pPr>
            <a:endParaRPr lang="zh-CN" altLang="en-US"/>
          </a:p>
        </p:txBody>
      </p:sp>
      <p:sp>
        <p:nvSpPr>
          <p:cNvPr id="31" name="microscope-from-side-view_50002"/>
          <p:cNvSpPr>
            <a:spLocks noChangeAspect="1"/>
          </p:cNvSpPr>
          <p:nvPr/>
        </p:nvSpPr>
        <p:spPr bwMode="auto">
          <a:xfrm>
            <a:off x="7685600" y="1767004"/>
            <a:ext cx="379127" cy="310155"/>
          </a:xfrm>
          <a:custGeom>
            <a:avLst/>
            <a:gdLst>
              <a:gd name="T0" fmla="*/ 310 w 420"/>
              <a:gd name="T1" fmla="*/ 149 h 344"/>
              <a:gd name="T2" fmla="*/ 420 w 420"/>
              <a:gd name="T3" fmla="*/ 115 h 344"/>
              <a:gd name="T4" fmla="*/ 385 w 420"/>
              <a:gd name="T5" fmla="*/ 0 h 344"/>
              <a:gd name="T6" fmla="*/ 275 w 420"/>
              <a:gd name="T7" fmla="*/ 33 h 344"/>
              <a:gd name="T8" fmla="*/ 270 w 420"/>
              <a:gd name="T9" fmla="*/ 17 h 344"/>
              <a:gd name="T10" fmla="*/ 0 w 420"/>
              <a:gd name="T11" fmla="*/ 99 h 344"/>
              <a:gd name="T12" fmla="*/ 48 w 420"/>
              <a:gd name="T13" fmla="*/ 259 h 344"/>
              <a:gd name="T14" fmla="*/ 140 w 420"/>
              <a:gd name="T15" fmla="*/ 231 h 344"/>
              <a:gd name="T16" fmla="*/ 153 w 420"/>
              <a:gd name="T17" fmla="*/ 246 h 344"/>
              <a:gd name="T18" fmla="*/ 153 w 420"/>
              <a:gd name="T19" fmla="*/ 307 h 344"/>
              <a:gd name="T20" fmla="*/ 111 w 420"/>
              <a:gd name="T21" fmla="*/ 307 h 344"/>
              <a:gd name="T22" fmla="*/ 92 w 420"/>
              <a:gd name="T23" fmla="*/ 326 h 344"/>
              <a:gd name="T24" fmla="*/ 111 w 420"/>
              <a:gd name="T25" fmla="*/ 344 h 344"/>
              <a:gd name="T26" fmla="*/ 232 w 420"/>
              <a:gd name="T27" fmla="*/ 344 h 344"/>
              <a:gd name="T28" fmla="*/ 251 w 420"/>
              <a:gd name="T29" fmla="*/ 326 h 344"/>
              <a:gd name="T30" fmla="*/ 232 w 420"/>
              <a:gd name="T31" fmla="*/ 307 h 344"/>
              <a:gd name="T32" fmla="*/ 190 w 420"/>
              <a:gd name="T33" fmla="*/ 307 h 344"/>
              <a:gd name="T34" fmla="*/ 190 w 420"/>
              <a:gd name="T35" fmla="*/ 246 h 344"/>
              <a:gd name="T36" fmla="*/ 207 w 420"/>
              <a:gd name="T37" fmla="*/ 217 h 344"/>
              <a:gd name="T38" fmla="*/ 206 w 420"/>
              <a:gd name="T39" fmla="*/ 211 h 344"/>
              <a:gd name="T40" fmla="*/ 319 w 420"/>
              <a:gd name="T41" fmla="*/ 177 h 344"/>
              <a:gd name="T42" fmla="*/ 310 w 420"/>
              <a:gd name="T43" fmla="*/ 149 h 344"/>
              <a:gd name="T44" fmla="*/ 360 w 420"/>
              <a:gd name="T45" fmla="*/ 46 h 344"/>
              <a:gd name="T46" fmla="*/ 373 w 420"/>
              <a:gd name="T47" fmla="*/ 90 h 344"/>
              <a:gd name="T48" fmla="*/ 299 w 420"/>
              <a:gd name="T49" fmla="*/ 113 h 344"/>
              <a:gd name="T50" fmla="*/ 286 w 420"/>
              <a:gd name="T51" fmla="*/ 69 h 344"/>
              <a:gd name="T52" fmla="*/ 360 w 420"/>
              <a:gd name="T53" fmla="*/ 46 h 344"/>
              <a:gd name="T54" fmla="*/ 47 w 420"/>
              <a:gd name="T55" fmla="*/ 124 h 344"/>
              <a:gd name="T56" fmla="*/ 260 w 420"/>
              <a:gd name="T57" fmla="*/ 60 h 344"/>
              <a:gd name="T58" fmla="*/ 286 w 420"/>
              <a:gd name="T59" fmla="*/ 148 h 344"/>
              <a:gd name="T60" fmla="*/ 73 w 420"/>
              <a:gd name="T61" fmla="*/ 212 h 344"/>
              <a:gd name="T62" fmla="*/ 47 w 420"/>
              <a:gd name="T63" fmla="*/ 12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0" h="344">
                <a:moveTo>
                  <a:pt x="310" y="149"/>
                </a:moveTo>
                <a:lnTo>
                  <a:pt x="420" y="115"/>
                </a:lnTo>
                <a:lnTo>
                  <a:pt x="385" y="0"/>
                </a:lnTo>
                <a:lnTo>
                  <a:pt x="275" y="33"/>
                </a:lnTo>
                <a:lnTo>
                  <a:pt x="270" y="17"/>
                </a:lnTo>
                <a:lnTo>
                  <a:pt x="0" y="99"/>
                </a:lnTo>
                <a:lnTo>
                  <a:pt x="48" y="259"/>
                </a:lnTo>
                <a:lnTo>
                  <a:pt x="140" y="231"/>
                </a:lnTo>
                <a:cubicBezTo>
                  <a:pt x="142" y="238"/>
                  <a:pt x="147" y="243"/>
                  <a:pt x="153" y="246"/>
                </a:cubicBezTo>
                <a:lnTo>
                  <a:pt x="153" y="307"/>
                </a:lnTo>
                <a:lnTo>
                  <a:pt x="111" y="307"/>
                </a:lnTo>
                <a:cubicBezTo>
                  <a:pt x="101" y="307"/>
                  <a:pt x="92" y="315"/>
                  <a:pt x="92" y="326"/>
                </a:cubicBezTo>
                <a:cubicBezTo>
                  <a:pt x="92" y="336"/>
                  <a:pt x="101" y="344"/>
                  <a:pt x="111" y="344"/>
                </a:cubicBezTo>
                <a:lnTo>
                  <a:pt x="232" y="344"/>
                </a:lnTo>
                <a:cubicBezTo>
                  <a:pt x="242" y="344"/>
                  <a:pt x="251" y="336"/>
                  <a:pt x="251" y="326"/>
                </a:cubicBezTo>
                <a:cubicBezTo>
                  <a:pt x="251" y="315"/>
                  <a:pt x="242" y="307"/>
                  <a:pt x="232" y="307"/>
                </a:cubicBezTo>
                <a:lnTo>
                  <a:pt x="190" y="307"/>
                </a:lnTo>
                <a:lnTo>
                  <a:pt x="190" y="246"/>
                </a:lnTo>
                <a:cubicBezTo>
                  <a:pt x="200" y="240"/>
                  <a:pt x="207" y="229"/>
                  <a:pt x="207" y="217"/>
                </a:cubicBezTo>
                <a:cubicBezTo>
                  <a:pt x="207" y="215"/>
                  <a:pt x="206" y="213"/>
                  <a:pt x="206" y="211"/>
                </a:cubicBezTo>
                <a:lnTo>
                  <a:pt x="319" y="177"/>
                </a:lnTo>
                <a:lnTo>
                  <a:pt x="310" y="149"/>
                </a:lnTo>
                <a:close/>
                <a:moveTo>
                  <a:pt x="360" y="46"/>
                </a:moveTo>
                <a:lnTo>
                  <a:pt x="373" y="90"/>
                </a:lnTo>
                <a:lnTo>
                  <a:pt x="299" y="113"/>
                </a:lnTo>
                <a:lnTo>
                  <a:pt x="286" y="69"/>
                </a:lnTo>
                <a:lnTo>
                  <a:pt x="360" y="46"/>
                </a:lnTo>
                <a:close/>
                <a:moveTo>
                  <a:pt x="47" y="124"/>
                </a:moveTo>
                <a:lnTo>
                  <a:pt x="260" y="60"/>
                </a:lnTo>
                <a:lnTo>
                  <a:pt x="286" y="148"/>
                </a:lnTo>
                <a:lnTo>
                  <a:pt x="73" y="212"/>
                </a:lnTo>
                <a:lnTo>
                  <a:pt x="47" y="124"/>
                </a:lnTo>
                <a:close/>
              </a:path>
            </a:pathLst>
          </a:custGeom>
          <a:gradFill>
            <a:gsLst>
              <a:gs pos="0">
                <a:srgbClr val="0079BD"/>
              </a:gs>
              <a:gs pos="100000">
                <a:srgbClr val="00B0F0"/>
              </a:gs>
            </a:gsLst>
            <a:lin ang="5400000" scaled="0"/>
          </a:gradFill>
          <a:ln>
            <a:noFill/>
          </a:ln>
        </p:spPr>
        <p:txBody>
          <a:bodyPr/>
          <a:lstStyle/>
          <a:p>
            <a:pPr>
              <a:lnSpc>
                <a:spcPct val="120000"/>
              </a:lnSpc>
            </a:pPr>
            <a:endParaRPr lang="zh-CN" altLang="en-US"/>
          </a:p>
        </p:txBody>
      </p:sp>
      <p:sp>
        <p:nvSpPr>
          <p:cNvPr id="34" name="矩形 33"/>
          <p:cNvSpPr/>
          <p:nvPr/>
        </p:nvSpPr>
        <p:spPr>
          <a:xfrm>
            <a:off x="8528275" y="1926221"/>
            <a:ext cx="2956305" cy="745653"/>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要了解和掌握与自己所写论文相关联的知识和材料。如自己所研究的这个论题学术界的研究已经达到</a:t>
            </a:r>
            <a:endParaRPr lang="zh-CN" altLang="en-US" dirty="0">
              <a:solidFill>
                <a:schemeClr val="bg2">
                  <a:lumMod val="50000"/>
                </a:schemeClr>
              </a:solidFill>
            </a:endParaRPr>
          </a:p>
        </p:txBody>
      </p:sp>
      <p:sp>
        <p:nvSpPr>
          <p:cNvPr id="36" name="矩形 35"/>
          <p:cNvSpPr/>
          <p:nvPr/>
        </p:nvSpPr>
        <p:spPr>
          <a:xfrm>
            <a:off x="8710000" y="3410402"/>
            <a:ext cx="3088300" cy="461665"/>
          </a:xfrm>
          <a:prstGeom prst="rect">
            <a:avLst/>
          </a:prstGeom>
        </p:spPr>
        <p:txBody>
          <a:bodyPr wrap="square">
            <a:spAutoFit/>
          </a:bodyPr>
          <a:lstStyle/>
          <a:p>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了什么程度</a:t>
            </a:r>
            <a:r>
              <a:rPr lang="en-US" altLang="zh-CN" sz="1200" dirty="0">
                <a:solidFill>
                  <a:schemeClr val="bg2">
                    <a:lumMod val="50000"/>
                  </a:schemeClr>
                </a:solidFill>
                <a:latin typeface="微软雅黑 Light" panose="020B0502040204020203" pitchFamily="34" charset="-122"/>
                <a:ea typeface="微软雅黑 Light" panose="020B0502040204020203" pitchFamily="34" charset="-122"/>
              </a:rPr>
              <a:t>?</a:t>
            </a: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存在着哪些争议</a:t>
            </a:r>
            <a:r>
              <a:rPr lang="en-US" altLang="zh-CN" sz="1200" dirty="0">
                <a:solidFill>
                  <a:schemeClr val="bg2">
                    <a:lumMod val="50000"/>
                  </a:schemeClr>
                </a:solidFill>
                <a:latin typeface="微软雅黑 Light" panose="020B0502040204020203" pitchFamily="34" charset="-122"/>
                <a:ea typeface="微软雅黑 Light" panose="020B0502040204020203" pitchFamily="34" charset="-122"/>
              </a:rPr>
              <a:t>?</a:t>
            </a: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有几种代表性观点</a:t>
            </a:r>
            <a:r>
              <a:rPr lang="en-US" altLang="zh-CN" sz="1200" dirty="0">
                <a:solidFill>
                  <a:schemeClr val="bg2">
                    <a:lumMod val="50000"/>
                  </a:schemeClr>
                </a:solidFill>
                <a:latin typeface="微软雅黑 Light" panose="020B0502040204020203" pitchFamily="34" charset="-122"/>
                <a:ea typeface="微软雅黑 Light" panose="020B0502040204020203" pitchFamily="34" charset="-122"/>
              </a:rPr>
              <a:t>?</a:t>
            </a: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各有哪</a:t>
            </a:r>
            <a:endParaRPr lang="zh-CN" altLang="en-US" dirty="0">
              <a:solidFill>
                <a:schemeClr val="bg2">
                  <a:lumMod val="50000"/>
                </a:schemeClr>
              </a:solidFill>
            </a:endParaRPr>
          </a:p>
        </p:txBody>
      </p:sp>
      <p:sp>
        <p:nvSpPr>
          <p:cNvPr id="38" name="矩形 37"/>
          <p:cNvSpPr/>
          <p:nvPr/>
        </p:nvSpPr>
        <p:spPr>
          <a:xfrm>
            <a:off x="750772" y="3395282"/>
            <a:ext cx="2623567" cy="461665"/>
          </a:xfrm>
          <a:prstGeom prst="rect">
            <a:avLst/>
          </a:prstGeom>
        </p:spPr>
        <p:txBody>
          <a:bodyPr wrap="square">
            <a:spAutoFit/>
          </a:bodyPr>
          <a:lstStyle/>
          <a:p>
            <a:pPr algn="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论文还有哪些应该涉及或解决，但因力所不及而未能接触的问题</a:t>
            </a:r>
            <a:endParaRPr lang="zh-CN" altLang="en-US" dirty="0">
              <a:solidFill>
                <a:schemeClr val="bg2">
                  <a:lumMod val="50000"/>
                </a:schemeClr>
              </a:solidFill>
            </a:endParaRPr>
          </a:p>
        </p:txBody>
      </p:sp>
      <p:sp>
        <p:nvSpPr>
          <p:cNvPr id="40" name="矩形 39"/>
          <p:cNvSpPr/>
          <p:nvPr/>
        </p:nvSpPr>
        <p:spPr>
          <a:xfrm>
            <a:off x="750772" y="1953274"/>
            <a:ext cx="2875680" cy="646331"/>
          </a:xfrm>
          <a:prstGeom prst="rect">
            <a:avLst/>
          </a:prstGeom>
        </p:spPr>
        <p:txBody>
          <a:bodyPr wrap="square">
            <a:spAutoFit/>
          </a:bodyPr>
          <a:lstStyle/>
          <a:p>
            <a:pPr algn="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还有哪些在论文中未涉及到或涉及到很少，而研究过程中确已接触到了并有一定的见解</a:t>
            </a:r>
            <a:endParaRPr lang="zh-CN" altLang="en-US" dirty="0">
              <a:solidFill>
                <a:schemeClr val="bg2">
                  <a:lumMod val="50000"/>
                </a:schemeClr>
              </a:solidFill>
            </a:endParaRPr>
          </a:p>
        </p:txBody>
      </p:sp>
      <p:sp>
        <p:nvSpPr>
          <p:cNvPr id="41" name="矩形 40"/>
          <p:cNvSpPr/>
          <p:nvPr/>
        </p:nvSpPr>
        <p:spPr>
          <a:xfrm>
            <a:off x="1971813" y="3078962"/>
            <a:ext cx="1415772" cy="362792"/>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42" name="矩形 41"/>
          <p:cNvSpPr/>
          <p:nvPr/>
        </p:nvSpPr>
        <p:spPr>
          <a:xfrm>
            <a:off x="8722338" y="3078962"/>
            <a:ext cx="1415772" cy="362792"/>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43" name="矩形 42"/>
          <p:cNvSpPr/>
          <p:nvPr/>
        </p:nvSpPr>
        <p:spPr>
          <a:xfrm>
            <a:off x="8543158" y="1579105"/>
            <a:ext cx="1415772" cy="362792"/>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44" name="矩形 43"/>
          <p:cNvSpPr/>
          <p:nvPr/>
        </p:nvSpPr>
        <p:spPr>
          <a:xfrm>
            <a:off x="2268787" y="1579105"/>
            <a:ext cx="1415772" cy="362792"/>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45" name="矩形 44"/>
          <p:cNvSpPr/>
          <p:nvPr/>
        </p:nvSpPr>
        <p:spPr>
          <a:xfrm>
            <a:off x="8543158" y="4614221"/>
            <a:ext cx="1415772" cy="362792"/>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46" name="矩形 45"/>
          <p:cNvSpPr/>
          <p:nvPr/>
        </p:nvSpPr>
        <p:spPr>
          <a:xfrm>
            <a:off x="2268787" y="4614221"/>
            <a:ext cx="1415772" cy="362792"/>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水中的桥&#10;&#10;描述已自动生成"/>
          <p:cNvPicPr>
            <a:picLocks noChangeAspect="1"/>
          </p:cNvPicPr>
          <p:nvPr/>
        </p:nvPicPr>
        <p:blipFill rotWithShape="1">
          <a:blip r:embed="rId1">
            <a:alphaModFix amt="5000"/>
            <a:extLst>
              <a:ext uri="{28A0092B-C50C-407E-A947-70E740481C1C}">
                <a14:useLocalDpi xmlns:a14="http://schemas.microsoft.com/office/drawing/2010/main" val="0"/>
              </a:ext>
            </a:extLst>
          </a:blip>
          <a:srcRect t="4933" b="4933"/>
          <a:stretch>
            <a:fillRect/>
          </a:stretch>
        </p:blipFill>
        <p:spPr>
          <a:xfrm>
            <a:off x="3" y="3"/>
            <a:ext cx="12191994" cy="6857996"/>
          </a:xfrm>
          <a:prstGeom prst="rect">
            <a:avLst/>
          </a:prstGeom>
        </p:spPr>
      </p:pic>
      <p:sp>
        <p:nvSpPr>
          <p:cNvPr id="14" name="文本框 13"/>
          <p:cNvSpPr txBox="1"/>
          <p:nvPr/>
        </p:nvSpPr>
        <p:spPr>
          <a:xfrm>
            <a:off x="1081694" y="310251"/>
            <a:ext cx="1415772" cy="497957"/>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发展情况</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7" name="椭圆 16"/>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75" name="任意多边形: 形状 74"/>
          <p:cNvSpPr/>
          <p:nvPr/>
        </p:nvSpPr>
        <p:spPr>
          <a:xfrm>
            <a:off x="1668844" y="1160463"/>
            <a:ext cx="9683369" cy="4065916"/>
          </a:xfrm>
          <a:custGeom>
            <a:avLst/>
            <a:gdLst>
              <a:gd name="connsiteX0" fmla="*/ 566356 w 10015156"/>
              <a:gd name="connsiteY0" fmla="*/ 0 h 4065916"/>
              <a:gd name="connsiteX1" fmla="*/ 744156 w 10015156"/>
              <a:gd name="connsiteY1" fmla="*/ 520700 h 4065916"/>
              <a:gd name="connsiteX2" fmla="*/ 20256 w 10015156"/>
              <a:gd name="connsiteY2" fmla="*/ 1257300 h 4065916"/>
              <a:gd name="connsiteX3" fmla="*/ 185356 w 10015156"/>
              <a:gd name="connsiteY3" fmla="*/ 1866900 h 4065916"/>
              <a:gd name="connsiteX4" fmla="*/ 20256 w 10015156"/>
              <a:gd name="connsiteY4" fmla="*/ 2413000 h 4065916"/>
              <a:gd name="connsiteX5" fmla="*/ 274256 w 10015156"/>
              <a:gd name="connsiteY5" fmla="*/ 2857500 h 4065916"/>
              <a:gd name="connsiteX6" fmla="*/ 579056 w 10015156"/>
              <a:gd name="connsiteY6" fmla="*/ 3327400 h 4065916"/>
              <a:gd name="connsiteX7" fmla="*/ 1036256 w 10015156"/>
              <a:gd name="connsiteY7" fmla="*/ 3556000 h 4065916"/>
              <a:gd name="connsiteX8" fmla="*/ 1645856 w 10015156"/>
              <a:gd name="connsiteY8" fmla="*/ 4064000 h 4065916"/>
              <a:gd name="connsiteX9" fmla="*/ 2293556 w 10015156"/>
              <a:gd name="connsiteY9" fmla="*/ 3708400 h 4065916"/>
              <a:gd name="connsiteX10" fmla="*/ 2509456 w 10015156"/>
              <a:gd name="connsiteY10" fmla="*/ 3175000 h 4065916"/>
              <a:gd name="connsiteX11" fmla="*/ 2890456 w 10015156"/>
              <a:gd name="connsiteY11" fmla="*/ 2971800 h 4065916"/>
              <a:gd name="connsiteX12" fmla="*/ 3360356 w 10015156"/>
              <a:gd name="connsiteY12" fmla="*/ 2540000 h 4065916"/>
              <a:gd name="connsiteX13" fmla="*/ 4363656 w 10015156"/>
              <a:gd name="connsiteY13" fmla="*/ 2336800 h 4065916"/>
              <a:gd name="connsiteX14" fmla="*/ 5024056 w 10015156"/>
              <a:gd name="connsiteY14" fmla="*/ 1866900 h 4065916"/>
              <a:gd name="connsiteX15" fmla="*/ 5913056 w 10015156"/>
              <a:gd name="connsiteY15" fmla="*/ 2311400 h 4065916"/>
              <a:gd name="connsiteX16" fmla="*/ 6154356 w 10015156"/>
              <a:gd name="connsiteY16" fmla="*/ 3111500 h 4065916"/>
              <a:gd name="connsiteX17" fmla="*/ 6840156 w 10015156"/>
              <a:gd name="connsiteY17" fmla="*/ 3136900 h 4065916"/>
              <a:gd name="connsiteX18" fmla="*/ 7373556 w 10015156"/>
              <a:gd name="connsiteY18" fmla="*/ 2501900 h 4065916"/>
              <a:gd name="connsiteX19" fmla="*/ 7741856 w 10015156"/>
              <a:gd name="connsiteY19" fmla="*/ 2552700 h 4065916"/>
              <a:gd name="connsiteX20" fmla="*/ 8173656 w 10015156"/>
              <a:gd name="connsiteY20" fmla="*/ 3352800 h 4065916"/>
              <a:gd name="connsiteX21" fmla="*/ 8668956 w 10015156"/>
              <a:gd name="connsiteY21" fmla="*/ 3568700 h 4065916"/>
              <a:gd name="connsiteX22" fmla="*/ 9240456 w 10015156"/>
              <a:gd name="connsiteY22" fmla="*/ 3009900 h 4065916"/>
              <a:gd name="connsiteX23" fmla="*/ 9748456 w 10015156"/>
              <a:gd name="connsiteY23" fmla="*/ 2806700 h 4065916"/>
              <a:gd name="connsiteX24" fmla="*/ 10015156 w 10015156"/>
              <a:gd name="connsiteY24" fmla="*/ 2870200 h 406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15156" h="4065916">
                <a:moveTo>
                  <a:pt x="566356" y="0"/>
                </a:moveTo>
                <a:cubicBezTo>
                  <a:pt x="700764" y="155575"/>
                  <a:pt x="835173" y="311150"/>
                  <a:pt x="744156" y="520700"/>
                </a:cubicBezTo>
                <a:cubicBezTo>
                  <a:pt x="653139" y="730250"/>
                  <a:pt x="113389" y="1032933"/>
                  <a:pt x="20256" y="1257300"/>
                </a:cubicBezTo>
                <a:cubicBezTo>
                  <a:pt x="-72877" y="1481667"/>
                  <a:pt x="185356" y="1674283"/>
                  <a:pt x="185356" y="1866900"/>
                </a:cubicBezTo>
                <a:cubicBezTo>
                  <a:pt x="185356" y="2059517"/>
                  <a:pt x="5439" y="2247900"/>
                  <a:pt x="20256" y="2413000"/>
                </a:cubicBezTo>
                <a:cubicBezTo>
                  <a:pt x="35073" y="2578100"/>
                  <a:pt x="181123" y="2705100"/>
                  <a:pt x="274256" y="2857500"/>
                </a:cubicBezTo>
                <a:cubicBezTo>
                  <a:pt x="367389" y="3009900"/>
                  <a:pt x="452056" y="3210983"/>
                  <a:pt x="579056" y="3327400"/>
                </a:cubicBezTo>
                <a:cubicBezTo>
                  <a:pt x="706056" y="3443817"/>
                  <a:pt x="858456" y="3433233"/>
                  <a:pt x="1036256" y="3556000"/>
                </a:cubicBezTo>
                <a:cubicBezTo>
                  <a:pt x="1214056" y="3678767"/>
                  <a:pt x="1436306" y="4038600"/>
                  <a:pt x="1645856" y="4064000"/>
                </a:cubicBezTo>
                <a:cubicBezTo>
                  <a:pt x="1855406" y="4089400"/>
                  <a:pt x="2149623" y="3856567"/>
                  <a:pt x="2293556" y="3708400"/>
                </a:cubicBezTo>
                <a:cubicBezTo>
                  <a:pt x="2437489" y="3560233"/>
                  <a:pt x="2409973" y="3297767"/>
                  <a:pt x="2509456" y="3175000"/>
                </a:cubicBezTo>
                <a:cubicBezTo>
                  <a:pt x="2608939" y="3052233"/>
                  <a:pt x="2748639" y="3077633"/>
                  <a:pt x="2890456" y="2971800"/>
                </a:cubicBezTo>
                <a:cubicBezTo>
                  <a:pt x="3032273" y="2865967"/>
                  <a:pt x="3114823" y="2645833"/>
                  <a:pt x="3360356" y="2540000"/>
                </a:cubicBezTo>
                <a:cubicBezTo>
                  <a:pt x="3605889" y="2434167"/>
                  <a:pt x="4086373" y="2448983"/>
                  <a:pt x="4363656" y="2336800"/>
                </a:cubicBezTo>
                <a:cubicBezTo>
                  <a:pt x="4640939" y="2224617"/>
                  <a:pt x="4765823" y="1871133"/>
                  <a:pt x="5024056" y="1866900"/>
                </a:cubicBezTo>
                <a:cubicBezTo>
                  <a:pt x="5282289" y="1862667"/>
                  <a:pt x="5724673" y="2103967"/>
                  <a:pt x="5913056" y="2311400"/>
                </a:cubicBezTo>
                <a:cubicBezTo>
                  <a:pt x="6101439" y="2518833"/>
                  <a:pt x="5999839" y="2973917"/>
                  <a:pt x="6154356" y="3111500"/>
                </a:cubicBezTo>
                <a:cubicBezTo>
                  <a:pt x="6308873" y="3249083"/>
                  <a:pt x="6636956" y="3238500"/>
                  <a:pt x="6840156" y="3136900"/>
                </a:cubicBezTo>
                <a:cubicBezTo>
                  <a:pt x="7043356" y="3035300"/>
                  <a:pt x="7223273" y="2599267"/>
                  <a:pt x="7373556" y="2501900"/>
                </a:cubicBezTo>
                <a:cubicBezTo>
                  <a:pt x="7523839" y="2404533"/>
                  <a:pt x="7608506" y="2410883"/>
                  <a:pt x="7741856" y="2552700"/>
                </a:cubicBezTo>
                <a:cubicBezTo>
                  <a:pt x="7875206" y="2694517"/>
                  <a:pt x="8019139" y="3183467"/>
                  <a:pt x="8173656" y="3352800"/>
                </a:cubicBezTo>
                <a:cubicBezTo>
                  <a:pt x="8328173" y="3522133"/>
                  <a:pt x="8491156" y="3625850"/>
                  <a:pt x="8668956" y="3568700"/>
                </a:cubicBezTo>
                <a:cubicBezTo>
                  <a:pt x="8846756" y="3511550"/>
                  <a:pt x="9060539" y="3136900"/>
                  <a:pt x="9240456" y="3009900"/>
                </a:cubicBezTo>
                <a:cubicBezTo>
                  <a:pt x="9420373" y="2882900"/>
                  <a:pt x="9619339" y="2829983"/>
                  <a:pt x="9748456" y="2806700"/>
                </a:cubicBezTo>
                <a:cubicBezTo>
                  <a:pt x="9877573" y="2783417"/>
                  <a:pt x="9946364" y="2826808"/>
                  <a:pt x="10015156" y="2870200"/>
                </a:cubicBezTo>
              </a:path>
            </a:pathLst>
          </a:custGeom>
          <a:noFill/>
          <a:ln w="19050">
            <a:gradFill>
              <a:gsLst>
                <a:gs pos="0">
                  <a:srgbClr val="00B0F0"/>
                </a:gs>
                <a:gs pos="100000">
                  <a:srgbClr val="0070C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9" name="组合 78"/>
          <p:cNvGrpSpPr/>
          <p:nvPr/>
        </p:nvGrpSpPr>
        <p:grpSpPr>
          <a:xfrm>
            <a:off x="2348706" y="1443203"/>
            <a:ext cx="123824" cy="123824"/>
            <a:chOff x="2348706" y="1678782"/>
            <a:chExt cx="123824" cy="123824"/>
          </a:xfrm>
        </p:grpSpPr>
        <p:sp>
          <p:nvSpPr>
            <p:cNvPr id="77" name="椭圆 76"/>
            <p:cNvSpPr/>
            <p:nvPr/>
          </p:nvSpPr>
          <p:spPr>
            <a:xfrm>
              <a:off x="2355850" y="1685926"/>
              <a:ext cx="109537" cy="109537"/>
            </a:xfrm>
            <a:prstGeom prst="ellipse">
              <a:avLst/>
            </a:prstGeom>
            <a:solidFill>
              <a:srgbClr val="00B0F0"/>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2348706" y="1678782"/>
              <a:ext cx="123824" cy="123824"/>
            </a:xfrm>
            <a:prstGeom prst="ellipse">
              <a:avLst/>
            </a:prstGeom>
            <a:noFill/>
            <a:ln w="6350">
              <a:solidFill>
                <a:srgbClr val="00B0F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0" name="组合 79"/>
          <p:cNvGrpSpPr/>
          <p:nvPr/>
        </p:nvGrpSpPr>
        <p:grpSpPr>
          <a:xfrm>
            <a:off x="1774767" y="2905755"/>
            <a:ext cx="123824" cy="123824"/>
            <a:chOff x="2348706" y="1678782"/>
            <a:chExt cx="123824" cy="123824"/>
          </a:xfrm>
        </p:grpSpPr>
        <p:sp>
          <p:nvSpPr>
            <p:cNvPr id="81" name="椭圆 80"/>
            <p:cNvSpPr/>
            <p:nvPr/>
          </p:nvSpPr>
          <p:spPr>
            <a:xfrm>
              <a:off x="2355850" y="1685926"/>
              <a:ext cx="109537" cy="109537"/>
            </a:xfrm>
            <a:prstGeom prst="ellipse">
              <a:avLst/>
            </a:prstGeom>
            <a:solidFill>
              <a:srgbClr val="00B0F0"/>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2348706" y="1678782"/>
              <a:ext cx="123824" cy="123824"/>
            </a:xfrm>
            <a:prstGeom prst="ellipse">
              <a:avLst/>
            </a:prstGeom>
            <a:noFill/>
            <a:ln w="6350">
              <a:solidFill>
                <a:srgbClr val="00B0F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6" name="组合 85"/>
          <p:cNvGrpSpPr/>
          <p:nvPr/>
        </p:nvGrpSpPr>
        <p:grpSpPr>
          <a:xfrm>
            <a:off x="2348706" y="4518563"/>
            <a:ext cx="123824" cy="123824"/>
            <a:chOff x="2348706" y="1678782"/>
            <a:chExt cx="123824" cy="123824"/>
          </a:xfrm>
        </p:grpSpPr>
        <p:sp>
          <p:nvSpPr>
            <p:cNvPr id="87" name="椭圆 86"/>
            <p:cNvSpPr/>
            <p:nvPr/>
          </p:nvSpPr>
          <p:spPr>
            <a:xfrm>
              <a:off x="2355850" y="1685926"/>
              <a:ext cx="109537" cy="109537"/>
            </a:xfrm>
            <a:prstGeom prst="ellipse">
              <a:avLst/>
            </a:prstGeom>
            <a:solidFill>
              <a:srgbClr val="00B0F0"/>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a:off x="2348706" y="1678782"/>
              <a:ext cx="123824" cy="123824"/>
            </a:xfrm>
            <a:prstGeom prst="ellipse">
              <a:avLst/>
            </a:prstGeom>
            <a:noFill/>
            <a:ln w="6350">
              <a:solidFill>
                <a:srgbClr val="00B0F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a:off x="3595818" y="5004451"/>
            <a:ext cx="123824" cy="123824"/>
            <a:chOff x="2348706" y="1678782"/>
            <a:chExt cx="123824" cy="123824"/>
          </a:xfrm>
        </p:grpSpPr>
        <p:sp>
          <p:nvSpPr>
            <p:cNvPr id="90" name="椭圆 89"/>
            <p:cNvSpPr/>
            <p:nvPr/>
          </p:nvSpPr>
          <p:spPr>
            <a:xfrm>
              <a:off x="2355850" y="1685926"/>
              <a:ext cx="109537" cy="109537"/>
            </a:xfrm>
            <a:prstGeom prst="ellipse">
              <a:avLst/>
            </a:prstGeom>
            <a:solidFill>
              <a:srgbClr val="00B0F0"/>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2348706" y="1678782"/>
              <a:ext cx="123824" cy="123824"/>
            </a:xfrm>
            <a:prstGeom prst="ellipse">
              <a:avLst/>
            </a:prstGeom>
            <a:noFill/>
            <a:ln w="6350">
              <a:solidFill>
                <a:srgbClr val="00B0F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2" name="组合 91"/>
          <p:cNvGrpSpPr/>
          <p:nvPr/>
        </p:nvGrpSpPr>
        <p:grpSpPr>
          <a:xfrm>
            <a:off x="5075782" y="3585973"/>
            <a:ext cx="123824" cy="123824"/>
            <a:chOff x="2348706" y="1678782"/>
            <a:chExt cx="123824" cy="123824"/>
          </a:xfrm>
        </p:grpSpPr>
        <p:sp>
          <p:nvSpPr>
            <p:cNvPr id="93" name="椭圆 92"/>
            <p:cNvSpPr/>
            <p:nvPr/>
          </p:nvSpPr>
          <p:spPr>
            <a:xfrm>
              <a:off x="2355850" y="1685926"/>
              <a:ext cx="109537" cy="109537"/>
            </a:xfrm>
            <a:prstGeom prst="ellipse">
              <a:avLst/>
            </a:prstGeom>
            <a:solidFill>
              <a:srgbClr val="00B0F0"/>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2348706" y="1678782"/>
              <a:ext cx="123824" cy="123824"/>
            </a:xfrm>
            <a:prstGeom prst="ellipse">
              <a:avLst/>
            </a:prstGeom>
            <a:noFill/>
            <a:ln w="6350">
              <a:solidFill>
                <a:srgbClr val="00B0F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5" name="组合 94"/>
          <p:cNvGrpSpPr/>
          <p:nvPr/>
        </p:nvGrpSpPr>
        <p:grpSpPr>
          <a:xfrm>
            <a:off x="6448616" y="2947170"/>
            <a:ext cx="123824" cy="123824"/>
            <a:chOff x="2348706" y="1678782"/>
            <a:chExt cx="123824" cy="123824"/>
          </a:xfrm>
        </p:grpSpPr>
        <p:sp>
          <p:nvSpPr>
            <p:cNvPr id="96" name="椭圆 95"/>
            <p:cNvSpPr/>
            <p:nvPr/>
          </p:nvSpPr>
          <p:spPr>
            <a:xfrm>
              <a:off x="2355850" y="1685926"/>
              <a:ext cx="109537" cy="109537"/>
            </a:xfrm>
            <a:prstGeom prst="ellipse">
              <a:avLst/>
            </a:prstGeom>
            <a:solidFill>
              <a:srgbClr val="00B0F0"/>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2348706" y="1678782"/>
              <a:ext cx="123824" cy="123824"/>
            </a:xfrm>
            <a:prstGeom prst="ellipse">
              <a:avLst/>
            </a:prstGeom>
            <a:noFill/>
            <a:ln w="6350">
              <a:solidFill>
                <a:srgbClr val="00B0F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8" name="组合 97"/>
          <p:cNvGrpSpPr/>
          <p:nvPr/>
        </p:nvGrpSpPr>
        <p:grpSpPr>
          <a:xfrm>
            <a:off x="8869075" y="3576606"/>
            <a:ext cx="123824" cy="123824"/>
            <a:chOff x="2348706" y="1678782"/>
            <a:chExt cx="123824" cy="123824"/>
          </a:xfrm>
        </p:grpSpPr>
        <p:sp>
          <p:nvSpPr>
            <p:cNvPr id="99" name="椭圆 98"/>
            <p:cNvSpPr/>
            <p:nvPr/>
          </p:nvSpPr>
          <p:spPr>
            <a:xfrm>
              <a:off x="2355850" y="1685926"/>
              <a:ext cx="109537" cy="109537"/>
            </a:xfrm>
            <a:prstGeom prst="ellipse">
              <a:avLst/>
            </a:prstGeom>
            <a:solidFill>
              <a:srgbClr val="00B0F0"/>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a:off x="2348706" y="1678782"/>
              <a:ext cx="123824" cy="123824"/>
            </a:xfrm>
            <a:prstGeom prst="ellipse">
              <a:avLst/>
            </a:prstGeom>
            <a:noFill/>
            <a:ln w="6350">
              <a:solidFill>
                <a:srgbClr val="00B0F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1" name="组合 100"/>
          <p:cNvGrpSpPr/>
          <p:nvPr/>
        </p:nvGrpSpPr>
        <p:grpSpPr>
          <a:xfrm>
            <a:off x="9814465" y="4661229"/>
            <a:ext cx="123824" cy="123824"/>
            <a:chOff x="2348706" y="1678782"/>
            <a:chExt cx="123824" cy="123824"/>
          </a:xfrm>
        </p:grpSpPr>
        <p:sp>
          <p:nvSpPr>
            <p:cNvPr id="102" name="椭圆 101"/>
            <p:cNvSpPr/>
            <p:nvPr/>
          </p:nvSpPr>
          <p:spPr>
            <a:xfrm>
              <a:off x="2355850" y="1685926"/>
              <a:ext cx="109537" cy="109537"/>
            </a:xfrm>
            <a:prstGeom prst="ellipse">
              <a:avLst/>
            </a:prstGeom>
            <a:solidFill>
              <a:srgbClr val="00B0F0"/>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2348706" y="1678782"/>
              <a:ext cx="123824" cy="123824"/>
            </a:xfrm>
            <a:prstGeom prst="ellipse">
              <a:avLst/>
            </a:prstGeom>
            <a:noFill/>
            <a:ln w="6350">
              <a:solidFill>
                <a:srgbClr val="00B0F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6" name="矩形 105"/>
          <p:cNvSpPr/>
          <p:nvPr/>
        </p:nvSpPr>
        <p:spPr>
          <a:xfrm>
            <a:off x="738660" y="1597440"/>
            <a:ext cx="1602903" cy="524952"/>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把要答辩的论文分送到答辩委员会</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109" name="矩形 108"/>
          <p:cNvSpPr/>
          <p:nvPr/>
        </p:nvSpPr>
        <p:spPr>
          <a:xfrm>
            <a:off x="3513902" y="5421863"/>
            <a:ext cx="1757532" cy="646331"/>
          </a:xfrm>
          <a:prstGeom prst="rect">
            <a:avLst/>
          </a:prstGeom>
        </p:spPr>
        <p:txBody>
          <a:bodyPr wrap="square">
            <a:spAutoFit/>
          </a:bodyPr>
          <a:lstStyle/>
          <a:p>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答辩委员会成员确定以后，一般要在答辩会举行前半个月</a:t>
            </a:r>
            <a:endParaRPr lang="zh-CN" altLang="en-US" dirty="0">
              <a:solidFill>
                <a:schemeClr val="bg2">
                  <a:lumMod val="50000"/>
                </a:schemeClr>
              </a:solidFill>
            </a:endParaRPr>
          </a:p>
        </p:txBody>
      </p:sp>
      <p:sp>
        <p:nvSpPr>
          <p:cNvPr id="110" name="矩形 109"/>
          <p:cNvSpPr/>
          <p:nvPr/>
        </p:nvSpPr>
        <p:spPr>
          <a:xfrm>
            <a:off x="9731239" y="5110183"/>
            <a:ext cx="1628118" cy="746551"/>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因为，每一篇论文各有自己的内容、形式、特点和不足</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111" name="矩形 110"/>
          <p:cNvSpPr/>
          <p:nvPr/>
        </p:nvSpPr>
        <p:spPr>
          <a:xfrm>
            <a:off x="4981339" y="4031359"/>
            <a:ext cx="2030699" cy="746551"/>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根据论文的不同情况，答辩老师拟出提问的问题也就必然是千差万别的。</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112" name="矩形 111"/>
          <p:cNvSpPr/>
          <p:nvPr/>
        </p:nvSpPr>
        <p:spPr>
          <a:xfrm>
            <a:off x="1943471" y="3055724"/>
            <a:ext cx="2054212" cy="746551"/>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答辩委员会成员接到论文后，就要认真仔细地审读每一篇要进行答辩的论文</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113" name="矩形 112"/>
          <p:cNvSpPr/>
          <p:nvPr/>
        </p:nvSpPr>
        <p:spPr>
          <a:xfrm>
            <a:off x="8804146" y="2567829"/>
            <a:ext cx="1863483" cy="968150"/>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找出论文中论述不清楚、不详细、不确切、不周全之处以及自相矛盾和有值得探讨之处</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114" name="矩形 113"/>
          <p:cNvSpPr/>
          <p:nvPr/>
        </p:nvSpPr>
        <p:spPr>
          <a:xfrm>
            <a:off x="6341819" y="2076067"/>
            <a:ext cx="1843503" cy="746551"/>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并拟定在论文答辩会上需要论文作者回答或进一步阐述的问题。</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115" name="矩形 114"/>
          <p:cNvSpPr/>
          <p:nvPr/>
        </p:nvSpPr>
        <p:spPr>
          <a:xfrm>
            <a:off x="760900" y="4758786"/>
            <a:ext cx="1566039" cy="746551"/>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在答辩时，答辩老师会提出多少问题，提些什么问题</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120" name="文本框 119"/>
          <p:cNvSpPr txBox="1"/>
          <p:nvPr/>
        </p:nvSpPr>
        <p:spPr>
          <a:xfrm>
            <a:off x="738660" y="1329325"/>
            <a:ext cx="1345240" cy="369332"/>
          </a:xfrm>
          <a:prstGeom prst="rect">
            <a:avLst/>
          </a:prstGeom>
          <a:noFill/>
        </p:spPr>
        <p:txBody>
          <a:bodyPr wrap="none" rtlCol="0">
            <a:spAutoFit/>
          </a:bodyPr>
          <a:lstStyle/>
          <a:p>
            <a:r>
              <a:rPr lang="en-US" altLang="zh-CN" dirty="0">
                <a:gradFill>
                  <a:gsLst>
                    <a:gs pos="0">
                      <a:srgbClr val="00B0F0"/>
                    </a:gs>
                    <a:gs pos="100000">
                      <a:srgbClr val="0070C0"/>
                    </a:gs>
                  </a:gsLst>
                  <a:lin ang="5400000" scaled="1"/>
                </a:gradFill>
                <a:latin typeface="DINPro-Black" panose="02000503030000020004" pitchFamily="50" charset="0"/>
              </a:rPr>
              <a:t>2015.01.12</a:t>
            </a:r>
            <a:endParaRPr lang="zh-CN" altLang="en-US" dirty="0">
              <a:gradFill>
                <a:gsLst>
                  <a:gs pos="0">
                    <a:srgbClr val="00B0F0"/>
                  </a:gs>
                  <a:gs pos="100000">
                    <a:srgbClr val="0070C0"/>
                  </a:gs>
                </a:gsLst>
                <a:lin ang="5400000" scaled="1"/>
              </a:gradFill>
              <a:latin typeface="DINPro-Black" panose="02000503030000020004" pitchFamily="50" charset="0"/>
            </a:endParaRPr>
          </a:p>
        </p:txBody>
      </p:sp>
      <p:sp>
        <p:nvSpPr>
          <p:cNvPr id="121" name="文本框 120"/>
          <p:cNvSpPr txBox="1"/>
          <p:nvPr/>
        </p:nvSpPr>
        <p:spPr>
          <a:xfrm>
            <a:off x="1958494" y="2767028"/>
            <a:ext cx="1345240" cy="369332"/>
          </a:xfrm>
          <a:prstGeom prst="rect">
            <a:avLst/>
          </a:prstGeom>
          <a:noFill/>
        </p:spPr>
        <p:txBody>
          <a:bodyPr wrap="none" rtlCol="0">
            <a:spAutoFit/>
          </a:bodyPr>
          <a:lstStyle/>
          <a:p>
            <a:r>
              <a:rPr lang="en-US" altLang="zh-CN" dirty="0">
                <a:gradFill>
                  <a:gsLst>
                    <a:gs pos="0">
                      <a:srgbClr val="00B0F0"/>
                    </a:gs>
                    <a:gs pos="100000">
                      <a:srgbClr val="0070C0"/>
                    </a:gs>
                  </a:gsLst>
                  <a:lin ang="5400000" scaled="1"/>
                </a:gradFill>
                <a:latin typeface="DINPro-Black" panose="02000503030000020004" pitchFamily="50" charset="0"/>
              </a:rPr>
              <a:t>2015.11.12</a:t>
            </a:r>
            <a:endParaRPr lang="zh-CN" altLang="en-US" dirty="0">
              <a:gradFill>
                <a:gsLst>
                  <a:gs pos="0">
                    <a:srgbClr val="00B0F0"/>
                  </a:gs>
                  <a:gs pos="100000">
                    <a:srgbClr val="0070C0"/>
                  </a:gs>
                </a:gsLst>
                <a:lin ang="5400000" scaled="1"/>
              </a:gradFill>
              <a:latin typeface="DINPro-Black" panose="02000503030000020004" pitchFamily="50" charset="0"/>
            </a:endParaRPr>
          </a:p>
        </p:txBody>
      </p:sp>
      <p:sp>
        <p:nvSpPr>
          <p:cNvPr id="122" name="文本框 121"/>
          <p:cNvSpPr txBox="1"/>
          <p:nvPr/>
        </p:nvSpPr>
        <p:spPr>
          <a:xfrm>
            <a:off x="753756" y="4450578"/>
            <a:ext cx="1345240" cy="369332"/>
          </a:xfrm>
          <a:prstGeom prst="rect">
            <a:avLst/>
          </a:prstGeom>
          <a:noFill/>
        </p:spPr>
        <p:txBody>
          <a:bodyPr wrap="none" rtlCol="0">
            <a:spAutoFit/>
          </a:bodyPr>
          <a:lstStyle/>
          <a:p>
            <a:r>
              <a:rPr lang="en-US" altLang="zh-CN" dirty="0">
                <a:gradFill>
                  <a:gsLst>
                    <a:gs pos="0">
                      <a:srgbClr val="00B0F0"/>
                    </a:gs>
                    <a:gs pos="100000">
                      <a:srgbClr val="0070C0"/>
                    </a:gs>
                  </a:gsLst>
                  <a:lin ang="5400000" scaled="1"/>
                </a:gradFill>
                <a:latin typeface="DINPro-Black" panose="02000503030000020004" pitchFamily="50" charset="0"/>
              </a:rPr>
              <a:t>2016.10.15</a:t>
            </a:r>
            <a:endParaRPr lang="zh-CN" altLang="en-US" dirty="0">
              <a:gradFill>
                <a:gsLst>
                  <a:gs pos="0">
                    <a:srgbClr val="00B0F0"/>
                  </a:gs>
                  <a:gs pos="100000">
                    <a:srgbClr val="0070C0"/>
                  </a:gs>
                </a:gsLst>
                <a:lin ang="5400000" scaled="1"/>
              </a:gradFill>
              <a:latin typeface="DINPro-Black" panose="02000503030000020004" pitchFamily="50" charset="0"/>
            </a:endParaRPr>
          </a:p>
        </p:txBody>
      </p:sp>
      <p:sp>
        <p:nvSpPr>
          <p:cNvPr id="123" name="文本框 122"/>
          <p:cNvSpPr txBox="1"/>
          <p:nvPr/>
        </p:nvSpPr>
        <p:spPr>
          <a:xfrm>
            <a:off x="3514273" y="5121132"/>
            <a:ext cx="1345240" cy="369332"/>
          </a:xfrm>
          <a:prstGeom prst="rect">
            <a:avLst/>
          </a:prstGeom>
          <a:noFill/>
        </p:spPr>
        <p:txBody>
          <a:bodyPr wrap="none" rtlCol="0">
            <a:spAutoFit/>
          </a:bodyPr>
          <a:lstStyle/>
          <a:p>
            <a:r>
              <a:rPr lang="en-US" altLang="zh-CN" dirty="0">
                <a:gradFill>
                  <a:gsLst>
                    <a:gs pos="0">
                      <a:srgbClr val="00B0F0"/>
                    </a:gs>
                    <a:gs pos="100000">
                      <a:srgbClr val="0070C0"/>
                    </a:gs>
                  </a:gsLst>
                  <a:lin ang="5400000" scaled="1"/>
                </a:gradFill>
                <a:latin typeface="DINPro-Black" panose="02000503030000020004" pitchFamily="50" charset="0"/>
              </a:rPr>
              <a:t>2017.08.20</a:t>
            </a:r>
            <a:endParaRPr lang="zh-CN" altLang="en-US" dirty="0">
              <a:gradFill>
                <a:gsLst>
                  <a:gs pos="0">
                    <a:srgbClr val="00B0F0"/>
                  </a:gs>
                  <a:gs pos="100000">
                    <a:srgbClr val="0070C0"/>
                  </a:gs>
                </a:gsLst>
                <a:lin ang="5400000" scaled="1"/>
              </a:gradFill>
              <a:latin typeface="DINPro-Black" panose="02000503030000020004" pitchFamily="50" charset="0"/>
            </a:endParaRPr>
          </a:p>
        </p:txBody>
      </p:sp>
      <p:sp>
        <p:nvSpPr>
          <p:cNvPr id="124" name="文本框 123"/>
          <p:cNvSpPr txBox="1"/>
          <p:nvPr/>
        </p:nvSpPr>
        <p:spPr>
          <a:xfrm>
            <a:off x="4981339" y="3725736"/>
            <a:ext cx="1345240" cy="369332"/>
          </a:xfrm>
          <a:prstGeom prst="rect">
            <a:avLst/>
          </a:prstGeom>
          <a:noFill/>
        </p:spPr>
        <p:txBody>
          <a:bodyPr wrap="none" rtlCol="0">
            <a:spAutoFit/>
          </a:bodyPr>
          <a:lstStyle/>
          <a:p>
            <a:r>
              <a:rPr lang="en-US" altLang="zh-CN" dirty="0">
                <a:gradFill>
                  <a:gsLst>
                    <a:gs pos="0">
                      <a:srgbClr val="00B0F0"/>
                    </a:gs>
                    <a:gs pos="100000">
                      <a:srgbClr val="0070C0"/>
                    </a:gs>
                  </a:gsLst>
                  <a:lin ang="5400000" scaled="1"/>
                </a:gradFill>
                <a:latin typeface="DINPro-Black" panose="02000503030000020004" pitchFamily="50" charset="0"/>
              </a:rPr>
              <a:t>2017.12.20</a:t>
            </a:r>
            <a:endParaRPr lang="zh-CN" altLang="en-US" dirty="0">
              <a:gradFill>
                <a:gsLst>
                  <a:gs pos="0">
                    <a:srgbClr val="00B0F0"/>
                  </a:gs>
                  <a:gs pos="100000">
                    <a:srgbClr val="0070C0"/>
                  </a:gs>
                </a:gsLst>
                <a:lin ang="5400000" scaled="1"/>
              </a:gradFill>
              <a:latin typeface="DINPro-Black" panose="02000503030000020004" pitchFamily="50" charset="0"/>
            </a:endParaRPr>
          </a:p>
        </p:txBody>
      </p:sp>
      <p:sp>
        <p:nvSpPr>
          <p:cNvPr id="125" name="文本框 124"/>
          <p:cNvSpPr txBox="1"/>
          <p:nvPr/>
        </p:nvSpPr>
        <p:spPr>
          <a:xfrm>
            <a:off x="6341819" y="1751441"/>
            <a:ext cx="1345240" cy="369332"/>
          </a:xfrm>
          <a:prstGeom prst="rect">
            <a:avLst/>
          </a:prstGeom>
          <a:noFill/>
        </p:spPr>
        <p:txBody>
          <a:bodyPr wrap="none" rtlCol="0">
            <a:spAutoFit/>
          </a:bodyPr>
          <a:lstStyle/>
          <a:p>
            <a:r>
              <a:rPr lang="en-US" altLang="zh-CN" dirty="0">
                <a:gradFill>
                  <a:gsLst>
                    <a:gs pos="0">
                      <a:srgbClr val="00B0F0"/>
                    </a:gs>
                    <a:gs pos="100000">
                      <a:srgbClr val="0070C0"/>
                    </a:gs>
                  </a:gsLst>
                  <a:lin ang="5400000" scaled="1"/>
                </a:gradFill>
                <a:latin typeface="DINPro-Black" panose="02000503030000020004" pitchFamily="50" charset="0"/>
              </a:rPr>
              <a:t>2018.09.11</a:t>
            </a:r>
            <a:endParaRPr lang="zh-CN" altLang="en-US" dirty="0">
              <a:gradFill>
                <a:gsLst>
                  <a:gs pos="0">
                    <a:srgbClr val="00B0F0"/>
                  </a:gs>
                  <a:gs pos="100000">
                    <a:srgbClr val="0070C0"/>
                  </a:gs>
                </a:gsLst>
                <a:lin ang="5400000" scaled="1"/>
              </a:gradFill>
              <a:latin typeface="DINPro-Black" panose="02000503030000020004" pitchFamily="50" charset="0"/>
            </a:endParaRPr>
          </a:p>
        </p:txBody>
      </p:sp>
      <p:sp>
        <p:nvSpPr>
          <p:cNvPr id="126" name="文本框 125"/>
          <p:cNvSpPr txBox="1"/>
          <p:nvPr/>
        </p:nvSpPr>
        <p:spPr>
          <a:xfrm>
            <a:off x="8796172" y="2264676"/>
            <a:ext cx="1345240" cy="369332"/>
          </a:xfrm>
          <a:prstGeom prst="rect">
            <a:avLst/>
          </a:prstGeom>
          <a:noFill/>
        </p:spPr>
        <p:txBody>
          <a:bodyPr wrap="none" rtlCol="0">
            <a:spAutoFit/>
          </a:bodyPr>
          <a:lstStyle/>
          <a:p>
            <a:r>
              <a:rPr lang="en-US" altLang="zh-CN" dirty="0">
                <a:gradFill>
                  <a:gsLst>
                    <a:gs pos="0">
                      <a:srgbClr val="00B0F0"/>
                    </a:gs>
                    <a:gs pos="100000">
                      <a:srgbClr val="0070C0"/>
                    </a:gs>
                  </a:gsLst>
                  <a:lin ang="5400000" scaled="1"/>
                </a:gradFill>
                <a:latin typeface="DINPro-Black" panose="02000503030000020004" pitchFamily="50" charset="0"/>
              </a:rPr>
              <a:t>2019.02.14</a:t>
            </a:r>
            <a:endParaRPr lang="zh-CN" altLang="en-US" dirty="0">
              <a:gradFill>
                <a:gsLst>
                  <a:gs pos="0">
                    <a:srgbClr val="00B0F0"/>
                  </a:gs>
                  <a:gs pos="100000">
                    <a:srgbClr val="0070C0"/>
                  </a:gs>
                </a:gsLst>
                <a:lin ang="5400000" scaled="1"/>
              </a:gradFill>
              <a:latin typeface="DINPro-Black" panose="02000503030000020004" pitchFamily="50" charset="0"/>
            </a:endParaRPr>
          </a:p>
        </p:txBody>
      </p:sp>
      <p:sp>
        <p:nvSpPr>
          <p:cNvPr id="127" name="文本框 126"/>
          <p:cNvSpPr txBox="1"/>
          <p:nvPr/>
        </p:nvSpPr>
        <p:spPr>
          <a:xfrm>
            <a:off x="9724096" y="4804424"/>
            <a:ext cx="1345240" cy="369332"/>
          </a:xfrm>
          <a:prstGeom prst="rect">
            <a:avLst/>
          </a:prstGeom>
          <a:noFill/>
        </p:spPr>
        <p:txBody>
          <a:bodyPr wrap="none" rtlCol="0">
            <a:spAutoFit/>
          </a:bodyPr>
          <a:lstStyle/>
          <a:p>
            <a:r>
              <a:rPr lang="en-US" altLang="zh-CN" dirty="0">
                <a:gradFill>
                  <a:gsLst>
                    <a:gs pos="0">
                      <a:srgbClr val="00B0F0"/>
                    </a:gs>
                    <a:gs pos="100000">
                      <a:srgbClr val="0070C0"/>
                    </a:gs>
                  </a:gsLst>
                  <a:lin ang="5400000" scaled="1"/>
                </a:gradFill>
                <a:latin typeface="DINPro-Black" panose="02000503030000020004" pitchFamily="50" charset="0"/>
              </a:rPr>
              <a:t>2019.12.15</a:t>
            </a:r>
            <a:endParaRPr lang="en-US" altLang="zh-CN" dirty="0">
              <a:gradFill>
                <a:gsLst>
                  <a:gs pos="0">
                    <a:srgbClr val="00B0F0"/>
                  </a:gs>
                  <a:gs pos="100000">
                    <a:srgbClr val="0070C0"/>
                  </a:gs>
                </a:gsLst>
                <a:lin ang="5400000" scaled="1"/>
              </a:gradFill>
              <a:latin typeface="DINPro-Black" panose="02000503030000020004" pitchFamily="50"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4028767" y="3536532"/>
            <a:ext cx="4134465" cy="835998"/>
          </a:xfrm>
          <a:prstGeom prst="rect">
            <a:avLst/>
          </a:prstGeom>
          <a:noFill/>
        </p:spPr>
        <p:txBody>
          <a:bodyPr wrap="none" rtlCol="0">
            <a:spAutoFit/>
          </a:bodyPr>
          <a:lstStyle/>
          <a:p>
            <a:pPr>
              <a:lnSpc>
                <a:spcPct val="120000"/>
              </a:lnSpc>
            </a:pPr>
            <a:r>
              <a:rPr lang="zh-CN" altLang="en-US" sz="44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研究思路及过程</a:t>
            </a:r>
            <a:endParaRPr lang="zh-CN" altLang="en-US" sz="44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36" name="文本框 35"/>
          <p:cNvSpPr txBox="1"/>
          <p:nvPr/>
        </p:nvSpPr>
        <p:spPr>
          <a:xfrm>
            <a:off x="5007307" y="4790657"/>
            <a:ext cx="1005403" cy="373757"/>
          </a:xfrm>
          <a:prstGeom prst="rect">
            <a:avLst/>
          </a:prstGeom>
          <a:noFill/>
        </p:spPr>
        <p:txBody>
          <a:bodyPr wrap="none" rtlCol="0">
            <a:spAutoFit/>
          </a:bodyPr>
          <a:lstStyle/>
          <a:p>
            <a:pPr>
              <a:lnSpc>
                <a:spcPct val="120000"/>
              </a:lnSpc>
            </a:pPr>
            <a:r>
              <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rPr>
              <a:t>研究思路</a:t>
            </a:r>
            <a:endPar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endParaRPr>
          </a:p>
        </p:txBody>
      </p:sp>
      <p:sp>
        <p:nvSpPr>
          <p:cNvPr id="37" name="文本框 36"/>
          <p:cNvSpPr txBox="1"/>
          <p:nvPr/>
        </p:nvSpPr>
        <p:spPr>
          <a:xfrm>
            <a:off x="6179289" y="4790657"/>
            <a:ext cx="1005403" cy="373757"/>
          </a:xfrm>
          <a:prstGeom prst="rect">
            <a:avLst/>
          </a:prstGeom>
          <a:noFill/>
        </p:spPr>
        <p:txBody>
          <a:bodyPr wrap="none" rtlCol="0">
            <a:spAutoFit/>
          </a:bodyPr>
          <a:lstStyle/>
          <a:p>
            <a:pPr>
              <a:lnSpc>
                <a:spcPct val="120000"/>
              </a:lnSpc>
            </a:pPr>
            <a:r>
              <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rPr>
              <a:t>研究过程</a:t>
            </a:r>
            <a:endPar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endParaRPr>
          </a:p>
        </p:txBody>
      </p:sp>
      <p:sp>
        <p:nvSpPr>
          <p:cNvPr id="38" name="矩形 37"/>
          <p:cNvSpPr/>
          <p:nvPr/>
        </p:nvSpPr>
        <p:spPr>
          <a:xfrm>
            <a:off x="4070997" y="4218641"/>
            <a:ext cx="4092235" cy="327077"/>
          </a:xfrm>
          <a:prstGeom prst="rect">
            <a:avLst/>
          </a:prstGeom>
        </p:spPr>
        <p:txBody>
          <a:bodyPr wrap="square">
            <a:spAutoFit/>
          </a:bodyPr>
          <a:lstStyle/>
          <a:p>
            <a:pPr algn="dist">
              <a:lnSpc>
                <a:spcPct val="120000"/>
              </a:lnSpc>
            </a:pPr>
            <a:r>
              <a:rPr lang="en-US" altLang="zh-CN" sz="1400" dirty="0">
                <a:gradFill>
                  <a:gsLst>
                    <a:gs pos="0">
                      <a:srgbClr val="0079BD"/>
                    </a:gs>
                    <a:gs pos="100000">
                      <a:srgbClr val="00B0F0"/>
                    </a:gs>
                  </a:gsLst>
                  <a:lin ang="2700000" scaled="1"/>
                </a:gradFill>
                <a:latin typeface="Arial" panose="020B0604020202020204" pitchFamily="34" charset="0"/>
                <a:ea typeface="微软雅黑 Light" panose="020B0502040204020203" pitchFamily="34" charset="-122"/>
                <a:cs typeface="Arial" panose="020B0604020202020204" pitchFamily="34" charset="0"/>
              </a:rPr>
              <a:t>Research ideas and processes</a:t>
            </a:r>
            <a:endParaRPr lang="en-US" altLang="zh-CN" sz="1400" dirty="0">
              <a:gradFill>
                <a:gsLst>
                  <a:gs pos="0">
                    <a:srgbClr val="0079BD"/>
                  </a:gs>
                  <a:gs pos="100000">
                    <a:srgbClr val="00B0F0"/>
                  </a:gs>
                </a:gsLst>
                <a:lin ang="2700000" scaled="1"/>
              </a:gradFill>
              <a:latin typeface="Arial" panose="020B0604020202020204" pitchFamily="34" charset="0"/>
              <a:ea typeface="微软雅黑 Light" panose="020B0502040204020203" pitchFamily="34" charset="-122"/>
              <a:cs typeface="Arial" panose="020B0604020202020204" pitchFamily="34" charset="0"/>
            </a:endParaRPr>
          </a:p>
        </p:txBody>
      </p:sp>
      <p:cxnSp>
        <p:nvCxnSpPr>
          <p:cNvPr id="39" name="直接连接符 38"/>
          <p:cNvCxnSpPr/>
          <p:nvPr/>
        </p:nvCxnSpPr>
        <p:spPr>
          <a:xfrm flipH="1">
            <a:off x="6045193" y="4891456"/>
            <a:ext cx="101613" cy="193631"/>
          </a:xfrm>
          <a:prstGeom prst="line">
            <a:avLst/>
          </a:prstGeom>
          <a:ln>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4618671" y="799115"/>
            <a:ext cx="2954655" cy="3416384"/>
          </a:xfrm>
          <a:prstGeom prst="rect">
            <a:avLst/>
          </a:prstGeom>
          <a:noFill/>
        </p:spPr>
        <p:txBody>
          <a:bodyPr wrap="none" rtlCol="0">
            <a:spAutoFit/>
          </a:bodyPr>
          <a:lstStyle/>
          <a:p>
            <a:pPr>
              <a:lnSpc>
                <a:spcPct val="120000"/>
              </a:lnSpc>
            </a:pPr>
            <a:r>
              <a:rPr lang="en-US" altLang="zh-CN" sz="19900" dirty="0">
                <a:gradFill>
                  <a:gsLst>
                    <a:gs pos="100000">
                      <a:srgbClr val="00B0F0"/>
                    </a:gs>
                    <a:gs pos="0">
                      <a:srgbClr val="0085D0"/>
                    </a:gs>
                  </a:gsLst>
                  <a:lin ang="5400000" scaled="1"/>
                </a:gradFill>
                <a:latin typeface="DINPro-Bold" panose="02000503030000020004" pitchFamily="50" charset="0"/>
              </a:rPr>
              <a:t>03</a:t>
            </a:r>
            <a:endParaRPr lang="zh-CN" altLang="en-US" sz="19900" dirty="0">
              <a:gradFill>
                <a:gsLst>
                  <a:gs pos="100000">
                    <a:srgbClr val="00B0F0"/>
                  </a:gs>
                  <a:gs pos="0">
                    <a:srgbClr val="0085D0"/>
                  </a:gs>
                </a:gsLst>
                <a:lin ang="5400000" scaled="1"/>
              </a:gradFill>
              <a:latin typeface="DINPro-Bold" panose="02000503030000020004" pitchFamily="50" charset="0"/>
            </a:endParaRPr>
          </a:p>
        </p:txBody>
      </p:sp>
      <p:sp>
        <p:nvSpPr>
          <p:cNvPr id="41" name="圆: 空心 40"/>
          <p:cNvSpPr/>
          <p:nvPr/>
        </p:nvSpPr>
        <p:spPr>
          <a:xfrm>
            <a:off x="3568698" y="901700"/>
            <a:ext cx="5054600" cy="5054600"/>
          </a:xfrm>
          <a:prstGeom prst="donut">
            <a:avLst>
              <a:gd name="adj" fmla="val 133"/>
            </a:avLst>
          </a:prstGeom>
          <a:ln>
            <a:gradFill>
              <a:gsLst>
                <a:gs pos="0">
                  <a:srgbClr val="00B0F0"/>
                </a:gs>
                <a:gs pos="100000">
                  <a:srgbClr val="0070C0">
                    <a:alpha val="4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endParaRPr>
          </a:p>
        </p:txBody>
      </p:sp>
      <p:sp>
        <p:nvSpPr>
          <p:cNvPr id="42" name="圆: 空心 41"/>
          <p:cNvSpPr/>
          <p:nvPr/>
        </p:nvSpPr>
        <p:spPr>
          <a:xfrm>
            <a:off x="3428996" y="761998"/>
            <a:ext cx="5334004" cy="5334004"/>
          </a:xfrm>
          <a:prstGeom prst="donut">
            <a:avLst>
              <a:gd name="adj" fmla="val 1104"/>
            </a:avLst>
          </a:prstGeom>
          <a:gradFill>
            <a:gsLst>
              <a:gs pos="0">
                <a:srgbClr val="00B0F0"/>
              </a:gs>
              <a:gs pos="100000">
                <a:srgbClr val="0086D1"/>
              </a:gs>
            </a:gsLst>
            <a:lin ang="14400000" scaled="0"/>
          </a:gradFill>
          <a:ln>
            <a:gradFill>
              <a:gsLst>
                <a:gs pos="0">
                  <a:srgbClr val="00B0F0"/>
                </a:gs>
                <a:gs pos="100000">
                  <a:srgbClr val="0070C0">
                    <a:alpha val="4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矩形 13"/>
          <p:cNvSpPr/>
          <p:nvPr/>
        </p:nvSpPr>
        <p:spPr>
          <a:xfrm>
            <a:off x="-2"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20" name="图片 19"/>
          <p:cNvPicPr>
            <a:picLocks noChangeAspect="1"/>
          </p:cNvPicPr>
          <p:nvPr/>
        </p:nvPicPr>
        <p:blipFill rotWithShape="1">
          <a:blip r:embed="rId1">
            <a:extLst>
              <a:ext uri="{28A0092B-C50C-407E-A947-70E740481C1C}">
                <a14:useLocalDpi xmlns:a14="http://schemas.microsoft.com/office/drawing/2010/main" val="0"/>
              </a:ext>
            </a:extLst>
          </a:blip>
          <a:srcRect l="7524" t="16284" r="7524" b="23959"/>
          <a:stretch>
            <a:fillRect/>
          </a:stretch>
        </p:blipFill>
        <p:spPr>
          <a:xfrm>
            <a:off x="0" y="-1"/>
            <a:ext cx="12192000" cy="4621769"/>
          </a:xfrm>
          <a:prstGeom prst="rect">
            <a:avLst/>
          </a:prstGeom>
        </p:spPr>
      </p:pic>
      <p:sp>
        <p:nvSpPr>
          <p:cNvPr id="8" name="矩形 7"/>
          <p:cNvSpPr/>
          <p:nvPr/>
        </p:nvSpPr>
        <p:spPr>
          <a:xfrm>
            <a:off x="-1" y="-1"/>
            <a:ext cx="12192000" cy="4621768"/>
          </a:xfrm>
          <a:prstGeom prst="rect">
            <a:avLst/>
          </a:prstGeom>
          <a:gradFill>
            <a:gsLst>
              <a:gs pos="100000">
                <a:srgbClr val="00A1FA">
                  <a:alpha val="53000"/>
                </a:srgbClr>
              </a:gs>
              <a:gs pos="0">
                <a:srgbClr val="0070C0"/>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矩形: 圆角 9"/>
          <p:cNvSpPr/>
          <p:nvPr/>
        </p:nvSpPr>
        <p:spPr>
          <a:xfrm>
            <a:off x="5078144" y="4388827"/>
            <a:ext cx="2035712" cy="442546"/>
          </a:xfrm>
          <a:prstGeom prst="roundRect">
            <a:avLst/>
          </a:prstGeom>
          <a:solidFill>
            <a:schemeClr val="bg1"/>
          </a:solidFill>
          <a:ln>
            <a:noFill/>
          </a:ln>
          <a:effectLst>
            <a:outerShdw blurRad="5461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4404414" y="5941158"/>
            <a:ext cx="1620957" cy="307777"/>
          </a:xfrm>
          <a:prstGeom prst="rect">
            <a:avLst/>
          </a:prstGeom>
          <a:noFill/>
        </p:spPr>
        <p:txBody>
          <a:bodyPr wrap="none" rtlCol="0">
            <a:spAutoFit/>
          </a:bodyPr>
          <a:lstStyle/>
          <a:p>
            <a:pPr algn="ctr"/>
            <a:r>
              <a:rPr lang="zh-CN" altLang="en-US" sz="1400" dirty="0">
                <a:solidFill>
                  <a:schemeClr val="bg1">
                    <a:lumMod val="65000"/>
                  </a:schemeClr>
                </a:solidFill>
                <a:latin typeface="微软雅黑 Light" panose="020B0502040204020203" pitchFamily="34" charset="-122"/>
                <a:ea typeface="微软雅黑 Light" panose="020B0502040204020203" pitchFamily="34" charset="-122"/>
              </a:rPr>
              <a:t>答辩人：利兄日志</a:t>
            </a:r>
            <a:endParaRPr lang="zh-CN" altLang="en-US" sz="1400" dirty="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15" name="文本框 14"/>
          <p:cNvSpPr txBox="1"/>
          <p:nvPr/>
        </p:nvSpPr>
        <p:spPr>
          <a:xfrm>
            <a:off x="6169837" y="5941158"/>
            <a:ext cx="1604927" cy="307777"/>
          </a:xfrm>
          <a:prstGeom prst="rect">
            <a:avLst/>
          </a:prstGeom>
          <a:noFill/>
        </p:spPr>
        <p:txBody>
          <a:bodyPr wrap="none" rtlCol="0">
            <a:spAutoFit/>
          </a:bodyPr>
          <a:lstStyle/>
          <a:p>
            <a:pPr algn="ctr"/>
            <a:r>
              <a:rPr lang="zh-CN" altLang="en-US" sz="1400" dirty="0">
                <a:solidFill>
                  <a:schemeClr val="bg1">
                    <a:lumMod val="65000"/>
                  </a:schemeClr>
                </a:solidFill>
                <a:latin typeface="微软雅黑 Light" panose="020B0502040204020203" pitchFamily="34" charset="-122"/>
                <a:ea typeface="微软雅黑 Light" panose="020B0502040204020203" pitchFamily="34" charset="-122"/>
              </a:rPr>
              <a:t>时间：</a:t>
            </a:r>
            <a:r>
              <a:rPr lang="en-US" altLang="zh-CN" sz="1400" dirty="0">
                <a:solidFill>
                  <a:schemeClr val="bg1">
                    <a:lumMod val="65000"/>
                  </a:schemeClr>
                </a:solidFill>
                <a:latin typeface="微软雅黑 Light" panose="020B0502040204020203" pitchFamily="34" charset="-122"/>
                <a:ea typeface="微软雅黑 Light" panose="020B0502040204020203" pitchFamily="34" charset="-122"/>
              </a:rPr>
              <a:t>2020.03.20</a:t>
            </a:r>
            <a:endParaRPr lang="zh-CN" altLang="en-US" sz="1400" dirty="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12" name="文本框 11"/>
          <p:cNvSpPr txBox="1"/>
          <p:nvPr/>
        </p:nvSpPr>
        <p:spPr>
          <a:xfrm>
            <a:off x="5579754" y="4431268"/>
            <a:ext cx="1144801" cy="369332"/>
          </a:xfrm>
          <a:prstGeom prst="rect">
            <a:avLst/>
          </a:prstGeom>
          <a:noFill/>
        </p:spPr>
        <p:txBody>
          <a:bodyPr wrap="none" rtlCol="0">
            <a:spAutoFit/>
          </a:bodyPr>
          <a:lstStyle/>
          <a:p>
            <a:r>
              <a:rPr lang="zh-CN" altLang="en-US" dirty="0">
                <a:latin typeface="思源宋体" panose="02020400000000000000" pitchFamily="18" charset="-122"/>
                <a:ea typeface="思源宋体" panose="02020400000000000000" pitchFamily="18" charset="-122"/>
              </a:rPr>
              <a:t>浙江大学</a:t>
            </a:r>
            <a:endParaRPr lang="zh-CN" altLang="en-US" dirty="0">
              <a:latin typeface="思源宋体" panose="02020400000000000000" pitchFamily="18" charset="-122"/>
              <a:ea typeface="思源宋体" panose="02020400000000000000" pitchFamily="18" charset="-122"/>
            </a:endParaRPr>
          </a:p>
        </p:txBody>
      </p:sp>
      <p:sp>
        <p:nvSpPr>
          <p:cNvPr id="13" name="文本框 12"/>
          <p:cNvSpPr txBox="1"/>
          <p:nvPr/>
        </p:nvSpPr>
        <p:spPr>
          <a:xfrm>
            <a:off x="1666875" y="2066730"/>
            <a:ext cx="8858250" cy="923330"/>
          </a:xfrm>
          <a:prstGeom prst="rect">
            <a:avLst/>
          </a:prstGeom>
          <a:noFill/>
        </p:spPr>
        <p:txBody>
          <a:bodyPr wrap="square" rtlCol="0">
            <a:spAutoFit/>
          </a:bodyPr>
          <a:lstStyle/>
          <a:p>
            <a:pPr algn="ctr"/>
            <a:r>
              <a:rPr lang="zh-CN" altLang="en-US" sz="5400" dirty="0">
                <a:solidFill>
                  <a:schemeClr val="bg1"/>
                </a:solidFill>
                <a:latin typeface="思源宋体 Heavy" panose="02020900000000000000" pitchFamily="18" charset="-122"/>
                <a:ea typeface="思源宋体 Heavy" panose="02020900000000000000" pitchFamily="18" charset="-122"/>
              </a:rPr>
              <a:t>论文答辩开题报告</a:t>
            </a:r>
            <a:r>
              <a:rPr lang="en-US" altLang="zh-CN" sz="5400" dirty="0">
                <a:solidFill>
                  <a:schemeClr val="bg1"/>
                </a:solidFill>
                <a:latin typeface="思源宋体 Heavy" panose="02020900000000000000" pitchFamily="18" charset="-122"/>
                <a:ea typeface="思源宋体 Heavy" panose="02020900000000000000" pitchFamily="18" charset="-122"/>
              </a:rPr>
              <a:t>PPT</a:t>
            </a:r>
            <a:r>
              <a:rPr lang="zh-CN" altLang="en-US" sz="5400" dirty="0">
                <a:solidFill>
                  <a:schemeClr val="bg1"/>
                </a:solidFill>
                <a:latin typeface="思源宋体 Heavy" panose="02020900000000000000" pitchFamily="18" charset="-122"/>
                <a:ea typeface="思源宋体 Heavy" panose="02020900000000000000" pitchFamily="18" charset="-122"/>
              </a:rPr>
              <a:t>模板</a:t>
            </a:r>
            <a:endParaRPr lang="zh-CN" altLang="en-US" sz="5400" dirty="0">
              <a:solidFill>
                <a:schemeClr val="bg1"/>
              </a:solidFill>
              <a:latin typeface="思源宋体 Heavy" panose="02020900000000000000" pitchFamily="18" charset="-122"/>
              <a:ea typeface="思源宋体 Heavy" panose="02020900000000000000" pitchFamily="18" charset="-122"/>
            </a:endParaRPr>
          </a:p>
        </p:txBody>
      </p:sp>
      <p:sp>
        <p:nvSpPr>
          <p:cNvPr id="16" name="文本框 15"/>
          <p:cNvSpPr txBox="1"/>
          <p:nvPr/>
        </p:nvSpPr>
        <p:spPr>
          <a:xfrm>
            <a:off x="3605574" y="2985280"/>
            <a:ext cx="4980851" cy="430887"/>
          </a:xfrm>
          <a:prstGeom prst="rect">
            <a:avLst/>
          </a:prstGeom>
          <a:noFill/>
        </p:spPr>
        <p:txBody>
          <a:bodyPr wrap="none" rtlCol="0">
            <a:spAutoFit/>
          </a:bodyPr>
          <a:lstStyle/>
          <a:p>
            <a:r>
              <a:rPr lang="zh-CN" altLang="en-US" sz="2200" dirty="0">
                <a:solidFill>
                  <a:schemeClr val="bg1"/>
                </a:solidFill>
                <a:latin typeface="思源宋体" panose="02020400000000000000" pitchFamily="18" charset="-122"/>
                <a:ea typeface="思源宋体" panose="02020400000000000000" pitchFamily="18" charset="-122"/>
              </a:rPr>
              <a:t>某某大学某学院硕士学位论文开题答辩</a:t>
            </a:r>
            <a:endParaRPr lang="zh-CN" altLang="en-US" sz="2200" dirty="0">
              <a:solidFill>
                <a:schemeClr val="bg1"/>
              </a:solidFill>
              <a:latin typeface="思源宋体" panose="02020400000000000000" pitchFamily="18" charset="-122"/>
              <a:ea typeface="思源宋体" panose="02020400000000000000" pitchFamily="18" charset="-122"/>
            </a:endParaRPr>
          </a:p>
        </p:txBody>
      </p:sp>
      <p:pic>
        <p:nvPicPr>
          <p:cNvPr id="21" name="图片 20"/>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rcRect t="28824" b="28824"/>
          <a:stretch>
            <a:fillRect/>
          </a:stretch>
        </p:blipFill>
        <p:spPr>
          <a:xfrm>
            <a:off x="3875314" y="174032"/>
            <a:ext cx="4441372" cy="188103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人, 男人, 室内, 桌子&#10;&#10;描述已自动生成"/>
          <p:cNvPicPr>
            <a:picLocks noChangeAspect="1"/>
          </p:cNvPicPr>
          <p:nvPr/>
        </p:nvPicPr>
        <p:blipFill rotWithShape="1">
          <a:blip r:embed="rId1">
            <a:extLst>
              <a:ext uri="{28A0092B-C50C-407E-A947-70E740481C1C}">
                <a14:useLocalDpi xmlns:a14="http://schemas.microsoft.com/office/drawing/2010/main" val="0"/>
              </a:ext>
            </a:extLst>
          </a:blip>
          <a:srcRect l="35533" r="15409"/>
          <a:stretch>
            <a:fillRect/>
          </a:stretch>
        </p:blipFill>
        <p:spPr>
          <a:xfrm flipH="1">
            <a:off x="-1" y="0"/>
            <a:ext cx="4949372" cy="6858000"/>
          </a:xfrm>
          <a:prstGeom prst="rect">
            <a:avLst/>
          </a:prstGeom>
        </p:spPr>
      </p:pic>
      <p:sp>
        <p:nvSpPr>
          <p:cNvPr id="19" name="矩形: 圆角 18"/>
          <p:cNvSpPr/>
          <p:nvPr/>
        </p:nvSpPr>
        <p:spPr>
          <a:xfrm>
            <a:off x="5844713" y="450368"/>
            <a:ext cx="5507499" cy="1372506"/>
          </a:xfrm>
          <a:prstGeom prst="roundRect">
            <a:avLst>
              <a:gd name="adj" fmla="val 6010"/>
            </a:avLst>
          </a:prstGeom>
          <a:solidFill>
            <a:schemeClr val="bg1"/>
          </a:solidFill>
          <a:ln>
            <a:noFill/>
          </a:ln>
          <a:effectLst>
            <a:outerShdw blurRad="7493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角 19"/>
          <p:cNvSpPr/>
          <p:nvPr/>
        </p:nvSpPr>
        <p:spPr>
          <a:xfrm>
            <a:off x="5844713" y="1978621"/>
            <a:ext cx="5507499" cy="1372506"/>
          </a:xfrm>
          <a:prstGeom prst="roundRect">
            <a:avLst>
              <a:gd name="adj" fmla="val 6010"/>
            </a:avLst>
          </a:prstGeom>
          <a:solidFill>
            <a:schemeClr val="bg1"/>
          </a:solidFill>
          <a:ln>
            <a:noFill/>
          </a:ln>
          <a:effectLst>
            <a:outerShdw blurRad="7493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圆角 20"/>
          <p:cNvSpPr/>
          <p:nvPr/>
        </p:nvSpPr>
        <p:spPr>
          <a:xfrm>
            <a:off x="5844713" y="3506874"/>
            <a:ext cx="5507499" cy="1372506"/>
          </a:xfrm>
          <a:prstGeom prst="roundRect">
            <a:avLst>
              <a:gd name="adj" fmla="val 6010"/>
            </a:avLst>
          </a:prstGeom>
          <a:solidFill>
            <a:schemeClr val="bg1"/>
          </a:solidFill>
          <a:ln>
            <a:noFill/>
          </a:ln>
          <a:effectLst>
            <a:outerShdw blurRad="7493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p:cNvSpPr/>
          <p:nvPr/>
        </p:nvSpPr>
        <p:spPr>
          <a:xfrm>
            <a:off x="5844713" y="5035126"/>
            <a:ext cx="5507499" cy="1372506"/>
          </a:xfrm>
          <a:prstGeom prst="roundRect">
            <a:avLst>
              <a:gd name="adj" fmla="val 6010"/>
            </a:avLst>
          </a:prstGeom>
          <a:solidFill>
            <a:schemeClr val="bg1"/>
          </a:solidFill>
          <a:ln>
            <a:noFill/>
          </a:ln>
          <a:effectLst>
            <a:outerShdw blurRad="7493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 y="0"/>
            <a:ext cx="4949372" cy="6858000"/>
          </a:xfrm>
          <a:prstGeom prst="rect">
            <a:avLst/>
          </a:prstGeom>
          <a:gradFill>
            <a:gsLst>
              <a:gs pos="0">
                <a:srgbClr val="00B0F0">
                  <a:alpha val="79000"/>
                </a:srgbClr>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125119" y="920626"/>
            <a:ext cx="4000500" cy="746551"/>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答辩时语速要快慢适中，不能过快或过慢。过快会让答辩小组成员难以听清楚，过慢会让答辩教师感觉答辩人对这个问题不熟悉。</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9" name="矩形 8"/>
          <p:cNvSpPr/>
          <p:nvPr/>
        </p:nvSpPr>
        <p:spPr>
          <a:xfrm>
            <a:off x="7125119" y="2487274"/>
            <a:ext cx="4000500" cy="746551"/>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不论是自述，还是回答问题，都要注意掌握分寸。强调重点，略述枝节；研究深入的地方多讲，研究不够深入的地方最好避开不讲或少讲。</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11" name="矩形 10"/>
          <p:cNvSpPr/>
          <p:nvPr/>
        </p:nvSpPr>
        <p:spPr>
          <a:xfrm>
            <a:off x="7125118" y="5504863"/>
            <a:ext cx="4141971" cy="746551"/>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答辩人的答题时间一般会限制在一定的时间内，除非答辩教师特别强调要求展开论述，都不必要展开过细。直接回答主要内容和中心思想</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12" name="文本框 11"/>
          <p:cNvSpPr txBox="1"/>
          <p:nvPr/>
        </p:nvSpPr>
        <p:spPr>
          <a:xfrm>
            <a:off x="1081694" y="310251"/>
            <a:ext cx="1415772" cy="497957"/>
          </a:xfrm>
          <a:prstGeom prst="rect">
            <a:avLst/>
          </a:prstGeom>
          <a:noFill/>
        </p:spPr>
        <p:txBody>
          <a:bodyPr wrap="none" rtlCol="0">
            <a:spAutoFit/>
          </a:bodyPr>
          <a:lstStyle/>
          <a:p>
            <a:pPr>
              <a:lnSpc>
                <a:spcPct val="120000"/>
              </a:lnSpc>
            </a:pPr>
            <a:r>
              <a:rPr lang="zh-CN" altLang="en-US" sz="2400" b="1" dirty="0">
                <a:solidFill>
                  <a:schemeClr val="bg1"/>
                </a:solidFill>
                <a:latin typeface="微软雅黑" panose="020B0503020204020204" pitchFamily="34" charset="-122"/>
                <a:ea typeface="微软雅黑" panose="020B0503020204020204" pitchFamily="34" charset="-122"/>
              </a:rPr>
              <a:t>研究思路</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cxnSp>
        <p:nvCxnSpPr>
          <p:cNvPr id="13" name="直接连接符 12"/>
          <p:cNvCxnSpPr/>
          <p:nvPr/>
        </p:nvCxnSpPr>
        <p:spPr>
          <a:xfrm>
            <a:off x="895342" y="0"/>
            <a:ext cx="0" cy="5905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839788" y="553867"/>
            <a:ext cx="109520" cy="1095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bg1"/>
              </a:solidFill>
            </a:endParaRPr>
          </a:p>
        </p:txBody>
      </p:sp>
      <p:sp>
        <p:nvSpPr>
          <p:cNvPr id="15" name="椭圆 14"/>
          <p:cNvSpPr/>
          <p:nvPr/>
        </p:nvSpPr>
        <p:spPr>
          <a:xfrm>
            <a:off x="858090" y="572169"/>
            <a:ext cx="72916" cy="72916"/>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bg1"/>
              </a:solidFill>
            </a:endParaRPr>
          </a:p>
        </p:txBody>
      </p:sp>
      <p:grpSp>
        <p:nvGrpSpPr>
          <p:cNvPr id="25" name="组合 24"/>
          <p:cNvGrpSpPr/>
          <p:nvPr/>
        </p:nvGrpSpPr>
        <p:grpSpPr>
          <a:xfrm>
            <a:off x="1081694" y="2171126"/>
            <a:ext cx="3038021" cy="2515747"/>
            <a:chOff x="1081694" y="2522367"/>
            <a:chExt cx="3038021" cy="2515747"/>
          </a:xfrm>
        </p:grpSpPr>
        <p:sp>
          <p:nvSpPr>
            <p:cNvPr id="6" name="矩形 5"/>
            <p:cNvSpPr/>
            <p:nvPr/>
          </p:nvSpPr>
          <p:spPr>
            <a:xfrm>
              <a:off x="1081694" y="3158797"/>
              <a:ext cx="3038021" cy="1555619"/>
            </a:xfrm>
            <a:prstGeom prst="rect">
              <a:avLst/>
            </a:prstGeom>
          </p:spPr>
          <p:txBody>
            <a:bodyPr wrap="square">
              <a:spAutoFit/>
            </a:bodyPr>
            <a:lstStyle/>
            <a:p>
              <a:pPr algn="just">
                <a:lnSpc>
                  <a:spcPct val="120000"/>
                </a:lnSpc>
              </a:pPr>
              <a:r>
                <a:rPr lang="zh-CN" altLang="en-US" sz="1600" dirty="0">
                  <a:solidFill>
                    <a:schemeClr val="bg1"/>
                  </a:solidFill>
                  <a:latin typeface="微软雅黑 Light" panose="020B0502040204020203" pitchFamily="34" charset="-122"/>
                  <a:ea typeface="微软雅黑 Light" panose="020B0502040204020203" pitchFamily="34" charset="-122"/>
                </a:rPr>
                <a:t>若对某一个问题确实没有搞清楚，要谦虚向教师请教。尽量争取教师的提示，巧妙应对。用积极的态度面对遇到的困难，努力思考做答，不应自暴自弃。</a:t>
              </a: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sp>
          <p:nvSpPr>
            <p:cNvPr id="17" name="矩形: 圆角 16"/>
            <p:cNvSpPr/>
            <p:nvPr/>
          </p:nvSpPr>
          <p:spPr>
            <a:xfrm>
              <a:off x="1174904" y="4992395"/>
              <a:ext cx="435415" cy="4571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081694" y="2522367"/>
              <a:ext cx="2339102" cy="523220"/>
            </a:xfrm>
            <a:prstGeom prst="rect">
              <a:avLst/>
            </a:prstGeom>
            <a:noFill/>
          </p:spPr>
          <p:txBody>
            <a:bodyPr wrap="none" rtlCol="0">
              <a:spAutoFit/>
            </a:bodyPr>
            <a:lstStyle/>
            <a:p>
              <a:r>
                <a:rPr lang="zh-CN" altLang="en-US" sz="2800" dirty="0">
                  <a:solidFill>
                    <a:schemeClr val="bg1"/>
                  </a:solidFill>
                  <a:latin typeface="苹方 特粗" panose="020B0800000000000000" pitchFamily="34" charset="-122"/>
                  <a:ea typeface="苹方 特粗" panose="020B0800000000000000" pitchFamily="34" charset="-122"/>
                </a:rPr>
                <a:t>研究方向制定</a:t>
              </a:r>
              <a:endParaRPr lang="zh-CN" altLang="en-US" sz="2800" dirty="0">
                <a:solidFill>
                  <a:schemeClr val="bg1"/>
                </a:solidFill>
                <a:latin typeface="苹方 特粗" panose="020B0800000000000000" pitchFamily="34" charset="-122"/>
                <a:ea typeface="苹方 特粗" panose="020B0800000000000000" pitchFamily="34" charset="-122"/>
              </a:endParaRPr>
            </a:p>
          </p:txBody>
        </p:sp>
      </p:grpSp>
      <p:sp>
        <p:nvSpPr>
          <p:cNvPr id="23" name="矩形 22"/>
          <p:cNvSpPr/>
          <p:nvPr/>
        </p:nvSpPr>
        <p:spPr>
          <a:xfrm>
            <a:off x="7125119" y="3968535"/>
            <a:ext cx="4000500" cy="746551"/>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答辩时语速要快慢适中，不能过快或过慢。过快会让答辩小组成员难以听清楚，过慢会让答辩教师感觉答辩人对这个问题不熟悉。</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24" name="矩形 23"/>
          <p:cNvSpPr/>
          <p:nvPr/>
        </p:nvSpPr>
        <p:spPr>
          <a:xfrm>
            <a:off x="7125119" y="622181"/>
            <a:ext cx="1415772" cy="362792"/>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6" name="矩形 25"/>
          <p:cNvSpPr/>
          <p:nvPr/>
        </p:nvSpPr>
        <p:spPr>
          <a:xfrm>
            <a:off x="7125119" y="2162831"/>
            <a:ext cx="1415772" cy="362792"/>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7" name="矩形 26"/>
          <p:cNvSpPr/>
          <p:nvPr/>
        </p:nvSpPr>
        <p:spPr>
          <a:xfrm>
            <a:off x="7125119" y="3675570"/>
            <a:ext cx="1415772" cy="362792"/>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8" name="矩形 27"/>
          <p:cNvSpPr/>
          <p:nvPr/>
        </p:nvSpPr>
        <p:spPr>
          <a:xfrm>
            <a:off x="7125119" y="5212370"/>
            <a:ext cx="1415772" cy="362792"/>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37" name="dna-chromosome_17883"/>
          <p:cNvSpPr>
            <a:spLocks noChangeAspect="1"/>
          </p:cNvSpPr>
          <p:nvPr/>
        </p:nvSpPr>
        <p:spPr bwMode="auto">
          <a:xfrm>
            <a:off x="6154396" y="823691"/>
            <a:ext cx="699136" cy="701690"/>
          </a:xfrm>
          <a:custGeom>
            <a:avLst/>
            <a:gdLst>
              <a:gd name="T0" fmla="*/ 5113 w 5264"/>
              <a:gd name="T1" fmla="*/ 1371 h 5292"/>
              <a:gd name="T2" fmla="*/ 4908 w 5264"/>
              <a:gd name="T3" fmla="*/ 1497 h 5292"/>
              <a:gd name="T4" fmla="*/ 4838 w 5264"/>
              <a:gd name="T5" fmla="*/ 1670 h 5292"/>
              <a:gd name="T6" fmla="*/ 3624 w 5264"/>
              <a:gd name="T7" fmla="*/ 455 h 5292"/>
              <a:gd name="T8" fmla="*/ 3795 w 5264"/>
              <a:gd name="T9" fmla="*/ 387 h 5292"/>
              <a:gd name="T10" fmla="*/ 3716 w 5264"/>
              <a:gd name="T11" fmla="*/ 53 h 5292"/>
              <a:gd name="T12" fmla="*/ 2576 w 5264"/>
              <a:gd name="T13" fmla="*/ 2330 h 5292"/>
              <a:gd name="T14" fmla="*/ 2313 w 5264"/>
              <a:gd name="T15" fmla="*/ 2322 h 5292"/>
              <a:gd name="T16" fmla="*/ 117 w 5264"/>
              <a:gd name="T17" fmla="*/ 3350 h 5292"/>
              <a:gd name="T18" fmla="*/ 412 w 5264"/>
              <a:gd name="T19" fmla="*/ 3527 h 5292"/>
              <a:gd name="T20" fmla="*/ 563 w 5264"/>
              <a:gd name="T21" fmla="*/ 3338 h 5292"/>
              <a:gd name="T22" fmla="*/ 1957 w 5264"/>
              <a:gd name="T23" fmla="*/ 4732 h 5292"/>
              <a:gd name="T24" fmla="*/ 1769 w 5264"/>
              <a:gd name="T25" fmla="*/ 4882 h 5292"/>
              <a:gd name="T26" fmla="*/ 1944 w 5264"/>
              <a:gd name="T27" fmla="*/ 5178 h 5292"/>
              <a:gd name="T28" fmla="*/ 2964 w 5264"/>
              <a:gd name="T29" fmla="*/ 2718 h 5292"/>
              <a:gd name="T30" fmla="*/ 5242 w 5264"/>
              <a:gd name="T31" fmla="*/ 1577 h 5292"/>
              <a:gd name="T32" fmla="*/ 5113 w 5264"/>
              <a:gd name="T33" fmla="*/ 1371 h 5292"/>
              <a:gd name="T34" fmla="*/ 2595 w 5264"/>
              <a:gd name="T35" fmla="*/ 3439 h 5292"/>
              <a:gd name="T36" fmla="*/ 1856 w 5264"/>
              <a:gd name="T37" fmla="*/ 2699 h 5292"/>
              <a:gd name="T38" fmla="*/ 2616 w 5264"/>
              <a:gd name="T39" fmla="*/ 2678 h 5292"/>
              <a:gd name="T40" fmla="*/ 2595 w 5264"/>
              <a:gd name="T41" fmla="*/ 3439 h 5292"/>
              <a:gd name="T42" fmla="*/ 1445 w 5264"/>
              <a:gd name="T43" fmla="*/ 2791 h 5292"/>
              <a:gd name="T44" fmla="*/ 2499 w 5264"/>
              <a:gd name="T45" fmla="*/ 3851 h 5292"/>
              <a:gd name="T46" fmla="*/ 2175 w 5264"/>
              <a:gd name="T47" fmla="*/ 4478 h 5292"/>
              <a:gd name="T48" fmla="*/ 818 w 5264"/>
              <a:gd name="T49" fmla="*/ 3116 h 5292"/>
              <a:gd name="T50" fmla="*/ 1445 w 5264"/>
              <a:gd name="T51" fmla="*/ 2791 h 5292"/>
              <a:gd name="T52" fmla="*/ 2905 w 5264"/>
              <a:gd name="T53" fmla="*/ 1664 h 5292"/>
              <a:gd name="T54" fmla="*/ 3627 w 5264"/>
              <a:gd name="T55" fmla="*/ 2388 h 5292"/>
              <a:gd name="T56" fmla="*/ 2927 w 5264"/>
              <a:gd name="T57" fmla="*/ 2368 h 5292"/>
              <a:gd name="T58" fmla="*/ 2905 w 5264"/>
              <a:gd name="T59" fmla="*/ 1664 h 5292"/>
              <a:gd name="T60" fmla="*/ 4042 w 5264"/>
              <a:gd name="T61" fmla="*/ 2306 h 5292"/>
              <a:gd name="T62" fmla="*/ 2984 w 5264"/>
              <a:gd name="T63" fmla="*/ 1256 h 5292"/>
              <a:gd name="T64" fmla="*/ 3319 w 5264"/>
              <a:gd name="T65" fmla="*/ 678 h 5292"/>
              <a:gd name="T66" fmla="*/ 4621 w 5264"/>
              <a:gd name="T67" fmla="*/ 1961 h 5292"/>
              <a:gd name="T68" fmla="*/ 4608 w 5264"/>
              <a:gd name="T69" fmla="*/ 1979 h 5292"/>
              <a:gd name="T70" fmla="*/ 4042 w 5264"/>
              <a:gd name="T71" fmla="*/ 2306 h 5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64" h="5292">
                <a:moveTo>
                  <a:pt x="5113" y="1371"/>
                </a:moveTo>
                <a:cubicBezTo>
                  <a:pt x="5023" y="1351"/>
                  <a:pt x="4927" y="1413"/>
                  <a:pt x="4908" y="1497"/>
                </a:cubicBezTo>
                <a:cubicBezTo>
                  <a:pt x="4903" y="1517"/>
                  <a:pt x="4884" y="1582"/>
                  <a:pt x="4838" y="1670"/>
                </a:cubicBezTo>
                <a:lnTo>
                  <a:pt x="3624" y="455"/>
                </a:lnTo>
                <a:cubicBezTo>
                  <a:pt x="3723" y="404"/>
                  <a:pt x="3793" y="388"/>
                  <a:pt x="3795" y="387"/>
                </a:cubicBezTo>
                <a:cubicBezTo>
                  <a:pt x="4017" y="335"/>
                  <a:pt x="3938" y="0"/>
                  <a:pt x="3716" y="53"/>
                </a:cubicBezTo>
                <a:cubicBezTo>
                  <a:pt x="3702" y="56"/>
                  <a:pt x="2355" y="408"/>
                  <a:pt x="2576" y="2330"/>
                </a:cubicBezTo>
                <a:cubicBezTo>
                  <a:pt x="2488" y="2325"/>
                  <a:pt x="2400" y="2322"/>
                  <a:pt x="2313" y="2322"/>
                </a:cubicBezTo>
                <a:cubicBezTo>
                  <a:pt x="743" y="2322"/>
                  <a:pt x="142" y="3309"/>
                  <a:pt x="117" y="3350"/>
                </a:cubicBezTo>
                <a:cubicBezTo>
                  <a:pt x="0" y="3548"/>
                  <a:pt x="297" y="3715"/>
                  <a:pt x="412" y="3527"/>
                </a:cubicBezTo>
                <a:cubicBezTo>
                  <a:pt x="421" y="3512"/>
                  <a:pt x="468" y="3438"/>
                  <a:pt x="563" y="3338"/>
                </a:cubicBezTo>
                <a:lnTo>
                  <a:pt x="1957" y="4732"/>
                </a:lnTo>
                <a:cubicBezTo>
                  <a:pt x="1857" y="4826"/>
                  <a:pt x="1783" y="4873"/>
                  <a:pt x="1769" y="4882"/>
                </a:cubicBezTo>
                <a:cubicBezTo>
                  <a:pt x="1574" y="4998"/>
                  <a:pt x="1748" y="5292"/>
                  <a:pt x="1944" y="5178"/>
                </a:cubicBezTo>
                <a:cubicBezTo>
                  <a:pt x="1991" y="5150"/>
                  <a:pt x="3083" y="4480"/>
                  <a:pt x="2964" y="2718"/>
                </a:cubicBezTo>
                <a:cubicBezTo>
                  <a:pt x="4372" y="2881"/>
                  <a:pt x="5100" y="2166"/>
                  <a:pt x="5242" y="1577"/>
                </a:cubicBezTo>
                <a:cubicBezTo>
                  <a:pt x="5264" y="1484"/>
                  <a:pt x="5204" y="1391"/>
                  <a:pt x="5113" y="1371"/>
                </a:cubicBezTo>
                <a:close/>
                <a:moveTo>
                  <a:pt x="2595" y="3439"/>
                </a:moveTo>
                <a:lnTo>
                  <a:pt x="1856" y="2699"/>
                </a:lnTo>
                <a:cubicBezTo>
                  <a:pt x="2092" y="2664"/>
                  <a:pt x="2354" y="2657"/>
                  <a:pt x="2616" y="2678"/>
                </a:cubicBezTo>
                <a:cubicBezTo>
                  <a:pt x="2638" y="2944"/>
                  <a:pt x="2631" y="3199"/>
                  <a:pt x="2595" y="3439"/>
                </a:cubicBezTo>
                <a:close/>
                <a:moveTo>
                  <a:pt x="1445" y="2791"/>
                </a:moveTo>
                <a:lnTo>
                  <a:pt x="2499" y="3851"/>
                </a:lnTo>
                <a:cubicBezTo>
                  <a:pt x="2393" y="4163"/>
                  <a:pt x="2265" y="4373"/>
                  <a:pt x="2175" y="4478"/>
                </a:cubicBezTo>
                <a:lnTo>
                  <a:pt x="818" y="3116"/>
                </a:lnTo>
                <a:cubicBezTo>
                  <a:pt x="1053" y="2925"/>
                  <a:pt x="1357" y="2830"/>
                  <a:pt x="1445" y="2791"/>
                </a:cubicBezTo>
                <a:close/>
                <a:moveTo>
                  <a:pt x="2905" y="1664"/>
                </a:moveTo>
                <a:lnTo>
                  <a:pt x="3627" y="2388"/>
                </a:lnTo>
                <a:cubicBezTo>
                  <a:pt x="3414" y="2409"/>
                  <a:pt x="3176" y="2401"/>
                  <a:pt x="2927" y="2368"/>
                </a:cubicBezTo>
                <a:cubicBezTo>
                  <a:pt x="2893" y="2114"/>
                  <a:pt x="2885" y="1878"/>
                  <a:pt x="2905" y="1664"/>
                </a:cubicBezTo>
                <a:close/>
                <a:moveTo>
                  <a:pt x="4042" y="2306"/>
                </a:moveTo>
                <a:lnTo>
                  <a:pt x="2984" y="1256"/>
                </a:lnTo>
                <a:cubicBezTo>
                  <a:pt x="3061" y="1007"/>
                  <a:pt x="3171" y="834"/>
                  <a:pt x="3319" y="678"/>
                </a:cubicBezTo>
                <a:lnTo>
                  <a:pt x="4621" y="1961"/>
                </a:lnTo>
                <a:lnTo>
                  <a:pt x="4608" y="1979"/>
                </a:lnTo>
                <a:cubicBezTo>
                  <a:pt x="4400" y="2179"/>
                  <a:pt x="4130" y="2291"/>
                  <a:pt x="4042" y="2306"/>
                </a:cubicBezTo>
                <a:close/>
              </a:path>
            </a:pathLst>
          </a:custGeom>
          <a:gradFill>
            <a:gsLst>
              <a:gs pos="0">
                <a:srgbClr val="0079BD"/>
              </a:gs>
              <a:gs pos="100000">
                <a:srgbClr val="00B0F0"/>
              </a:gs>
            </a:gsLst>
            <a:lin ang="5400000" scaled="0"/>
          </a:gradFill>
          <a:ln>
            <a:noFill/>
          </a:ln>
        </p:spPr>
        <p:txBody>
          <a:bodyPr/>
          <a:lstStyle/>
          <a:p>
            <a:pPr>
              <a:lnSpc>
                <a:spcPct val="120000"/>
              </a:lnSpc>
            </a:pPr>
            <a:endParaRPr lang="zh-CN" altLang="en-US"/>
          </a:p>
        </p:txBody>
      </p:sp>
      <p:sp>
        <p:nvSpPr>
          <p:cNvPr id="38" name="science-lab_79647"/>
          <p:cNvSpPr>
            <a:spLocks noChangeAspect="1"/>
          </p:cNvSpPr>
          <p:nvPr/>
        </p:nvSpPr>
        <p:spPr bwMode="auto">
          <a:xfrm>
            <a:off x="6208180" y="2344227"/>
            <a:ext cx="591570" cy="701690"/>
          </a:xfrm>
          <a:custGeom>
            <a:avLst/>
            <a:gdLst>
              <a:gd name="T0" fmla="*/ 1527 w 3741"/>
              <a:gd name="T1" fmla="*/ 4445 h 4445"/>
              <a:gd name="T2" fmla="*/ 734 w 3741"/>
              <a:gd name="T3" fmla="*/ 4445 h 4445"/>
              <a:gd name="T4" fmla="*/ 734 w 3741"/>
              <a:gd name="T5" fmla="*/ 4231 h 4445"/>
              <a:gd name="T6" fmla="*/ 1420 w 3741"/>
              <a:gd name="T7" fmla="*/ 3761 h 4445"/>
              <a:gd name="T8" fmla="*/ 107 w 3741"/>
              <a:gd name="T9" fmla="*/ 2938 h 4445"/>
              <a:gd name="T10" fmla="*/ 107 w 3741"/>
              <a:gd name="T11" fmla="*/ 2725 h 4445"/>
              <a:gd name="T12" fmla="*/ 1546 w 3741"/>
              <a:gd name="T13" fmla="*/ 2832 h 4445"/>
              <a:gd name="T14" fmla="*/ 1418 w 3741"/>
              <a:gd name="T15" fmla="*/ 2938 h 4445"/>
              <a:gd name="T16" fmla="*/ 2809 w 3741"/>
              <a:gd name="T17" fmla="*/ 2216 h 4445"/>
              <a:gd name="T18" fmla="*/ 2657 w 3741"/>
              <a:gd name="T19" fmla="*/ 2109 h 4445"/>
              <a:gd name="T20" fmla="*/ 2809 w 3741"/>
              <a:gd name="T21" fmla="*/ 2003 h 4445"/>
              <a:gd name="T22" fmla="*/ 1609 w 3741"/>
              <a:gd name="T23" fmla="*/ 1202 h 4445"/>
              <a:gd name="T24" fmla="*/ 1682 w 3741"/>
              <a:gd name="T25" fmla="*/ 1328 h 4445"/>
              <a:gd name="T26" fmla="*/ 1635 w 3741"/>
              <a:gd name="T27" fmla="*/ 1536 h 4445"/>
              <a:gd name="T28" fmla="*/ 1471 w 3741"/>
              <a:gd name="T29" fmla="*/ 1824 h 4445"/>
              <a:gd name="T30" fmla="*/ 1646 w 3741"/>
              <a:gd name="T31" fmla="*/ 1973 h 4445"/>
              <a:gd name="T32" fmla="*/ 1323 w 3741"/>
              <a:gd name="T33" fmla="*/ 2010 h 4445"/>
              <a:gd name="T34" fmla="*/ 648 w 3741"/>
              <a:gd name="T35" fmla="*/ 1857 h 4445"/>
              <a:gd name="T36" fmla="*/ 451 w 3741"/>
              <a:gd name="T37" fmla="*/ 1813 h 4445"/>
              <a:gd name="T38" fmla="*/ 497 w 3741"/>
              <a:gd name="T39" fmla="*/ 1605 h 4445"/>
              <a:gd name="T40" fmla="*/ 659 w 3741"/>
              <a:gd name="T41" fmla="*/ 1316 h 4445"/>
              <a:gd name="T42" fmla="*/ 487 w 3741"/>
              <a:gd name="T43" fmla="*/ 1168 h 4445"/>
              <a:gd name="T44" fmla="*/ 705 w 3741"/>
              <a:gd name="T45" fmla="*/ 1108 h 4445"/>
              <a:gd name="T46" fmla="*/ 978 w 3741"/>
              <a:gd name="T47" fmla="*/ 21 h 4445"/>
              <a:gd name="T48" fmla="*/ 1731 w 3741"/>
              <a:gd name="T49" fmla="*/ 158 h 4445"/>
              <a:gd name="T50" fmla="*/ 1786 w 3741"/>
              <a:gd name="T51" fmla="*/ 401 h 4445"/>
              <a:gd name="T52" fmla="*/ 3579 w 3741"/>
              <a:gd name="T53" fmla="*/ 2003 h 4445"/>
              <a:gd name="T54" fmla="*/ 3741 w 3741"/>
              <a:gd name="T55" fmla="*/ 2109 h 4445"/>
              <a:gd name="T56" fmla="*/ 3579 w 3741"/>
              <a:gd name="T57" fmla="*/ 2216 h 4445"/>
              <a:gd name="T58" fmla="*/ 2323 w 3741"/>
              <a:gd name="T59" fmla="*/ 4231 h 4445"/>
              <a:gd name="T60" fmla="*/ 3115 w 3741"/>
              <a:gd name="T61" fmla="*/ 4338 h 4445"/>
              <a:gd name="T62" fmla="*/ 2218 w 3741"/>
              <a:gd name="T63" fmla="*/ 4445 h 4445"/>
              <a:gd name="T64" fmla="*/ 1633 w 3741"/>
              <a:gd name="T65" fmla="*/ 4231 h 4445"/>
              <a:gd name="T66" fmla="*/ 2109 w 3741"/>
              <a:gd name="T67" fmla="*/ 3820 h 4445"/>
              <a:gd name="T68" fmla="*/ 1633 w 3741"/>
              <a:gd name="T69" fmla="*/ 4231 h 4445"/>
              <a:gd name="T70" fmla="*/ 1871 w 3741"/>
              <a:gd name="T71" fmla="*/ 3607 h 4445"/>
              <a:gd name="T72" fmla="*/ 3024 w 3741"/>
              <a:gd name="T73" fmla="*/ 2216 h 4445"/>
              <a:gd name="T74" fmla="*/ 1063 w 3741"/>
              <a:gd name="T75" fmla="*/ 2938 h 4445"/>
              <a:gd name="T76" fmla="*/ 3024 w 3741"/>
              <a:gd name="T77" fmla="*/ 2003 h 4445"/>
              <a:gd name="T78" fmla="*/ 1871 w 3741"/>
              <a:gd name="T79" fmla="*/ 612 h 4445"/>
              <a:gd name="T80" fmla="*/ 1660 w 3741"/>
              <a:gd name="T81" fmla="*/ 971 h 4445"/>
              <a:gd name="T82" fmla="*/ 3024 w 3741"/>
              <a:gd name="T83" fmla="*/ 2003 h 4445"/>
              <a:gd name="T84" fmla="*/ 1263 w 3741"/>
              <a:gd name="T85" fmla="*/ 1777 h 4445"/>
              <a:gd name="T86" fmla="*/ 867 w 3741"/>
              <a:gd name="T87" fmla="*/ 1363 h 4445"/>
              <a:gd name="T88" fmla="*/ 913 w 3741"/>
              <a:gd name="T89" fmla="*/ 1155 h 4445"/>
              <a:gd name="T90" fmla="*/ 1545 w 3741"/>
              <a:gd name="T91" fmla="*/ 501 h 4445"/>
              <a:gd name="T92" fmla="*/ 1580 w 3741"/>
              <a:gd name="T93" fmla="*/ 343 h 4445"/>
              <a:gd name="T94" fmla="*/ 913 w 3741"/>
              <a:gd name="T95" fmla="*/ 1155 h 4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41" h="4445">
                <a:moveTo>
                  <a:pt x="2216" y="4445"/>
                </a:moveTo>
                <a:lnTo>
                  <a:pt x="1527" y="4445"/>
                </a:lnTo>
                <a:cubicBezTo>
                  <a:pt x="1526" y="4445"/>
                  <a:pt x="1525" y="4445"/>
                  <a:pt x="1524" y="4445"/>
                </a:cubicBezTo>
                <a:lnTo>
                  <a:pt x="734" y="4445"/>
                </a:lnTo>
                <a:cubicBezTo>
                  <a:pt x="675" y="4445"/>
                  <a:pt x="627" y="4397"/>
                  <a:pt x="627" y="4338"/>
                </a:cubicBezTo>
                <a:cubicBezTo>
                  <a:pt x="627" y="4279"/>
                  <a:pt x="675" y="4231"/>
                  <a:pt x="734" y="4231"/>
                </a:cubicBezTo>
                <a:lnTo>
                  <a:pt x="1420" y="4231"/>
                </a:lnTo>
                <a:lnTo>
                  <a:pt x="1420" y="3761"/>
                </a:lnTo>
                <a:cubicBezTo>
                  <a:pt x="979" y="3641"/>
                  <a:pt x="602" y="3349"/>
                  <a:pt x="374" y="2938"/>
                </a:cubicBezTo>
                <a:lnTo>
                  <a:pt x="107" y="2938"/>
                </a:lnTo>
                <a:cubicBezTo>
                  <a:pt x="48" y="2938"/>
                  <a:pt x="0" y="2891"/>
                  <a:pt x="0" y="2832"/>
                </a:cubicBezTo>
                <a:cubicBezTo>
                  <a:pt x="0" y="2773"/>
                  <a:pt x="48" y="2725"/>
                  <a:pt x="107" y="2725"/>
                </a:cubicBezTo>
                <a:lnTo>
                  <a:pt x="1440" y="2725"/>
                </a:lnTo>
                <a:cubicBezTo>
                  <a:pt x="1499" y="2725"/>
                  <a:pt x="1546" y="2773"/>
                  <a:pt x="1546" y="2832"/>
                </a:cubicBezTo>
                <a:cubicBezTo>
                  <a:pt x="1546" y="2891"/>
                  <a:pt x="1499" y="2938"/>
                  <a:pt x="1440" y="2938"/>
                </a:cubicBezTo>
                <a:lnTo>
                  <a:pt x="1418" y="2938"/>
                </a:lnTo>
                <a:cubicBezTo>
                  <a:pt x="1555" y="3014"/>
                  <a:pt x="1709" y="3054"/>
                  <a:pt x="1871" y="3054"/>
                </a:cubicBezTo>
                <a:cubicBezTo>
                  <a:pt x="2356" y="3054"/>
                  <a:pt x="2756" y="2687"/>
                  <a:pt x="2809" y="2216"/>
                </a:cubicBezTo>
                <a:lnTo>
                  <a:pt x="2764" y="2216"/>
                </a:lnTo>
                <a:cubicBezTo>
                  <a:pt x="2705" y="2216"/>
                  <a:pt x="2657" y="2168"/>
                  <a:pt x="2657" y="2109"/>
                </a:cubicBezTo>
                <a:cubicBezTo>
                  <a:pt x="2657" y="2050"/>
                  <a:pt x="2705" y="2003"/>
                  <a:pt x="2764" y="2003"/>
                </a:cubicBezTo>
                <a:lnTo>
                  <a:pt x="2809" y="2003"/>
                </a:lnTo>
                <a:cubicBezTo>
                  <a:pt x="2756" y="1532"/>
                  <a:pt x="2356" y="1165"/>
                  <a:pt x="1871" y="1165"/>
                </a:cubicBezTo>
                <a:cubicBezTo>
                  <a:pt x="1782" y="1165"/>
                  <a:pt x="1694" y="1178"/>
                  <a:pt x="1609" y="1202"/>
                </a:cubicBezTo>
                <a:lnTo>
                  <a:pt x="1586" y="1306"/>
                </a:lnTo>
                <a:lnTo>
                  <a:pt x="1682" y="1328"/>
                </a:lnTo>
                <a:cubicBezTo>
                  <a:pt x="1740" y="1341"/>
                  <a:pt x="1776" y="1398"/>
                  <a:pt x="1763" y="1456"/>
                </a:cubicBezTo>
                <a:cubicBezTo>
                  <a:pt x="1750" y="1513"/>
                  <a:pt x="1693" y="1549"/>
                  <a:pt x="1635" y="1536"/>
                </a:cubicBezTo>
                <a:lnTo>
                  <a:pt x="1540" y="1515"/>
                </a:lnTo>
                <a:lnTo>
                  <a:pt x="1471" y="1824"/>
                </a:lnTo>
                <a:lnTo>
                  <a:pt x="1565" y="1846"/>
                </a:lnTo>
                <a:cubicBezTo>
                  <a:pt x="1623" y="1859"/>
                  <a:pt x="1659" y="1916"/>
                  <a:pt x="1646" y="1973"/>
                </a:cubicBezTo>
                <a:cubicBezTo>
                  <a:pt x="1633" y="2031"/>
                  <a:pt x="1576" y="2067"/>
                  <a:pt x="1518" y="2054"/>
                </a:cubicBezTo>
                <a:lnTo>
                  <a:pt x="1323" y="2010"/>
                </a:lnTo>
                <a:cubicBezTo>
                  <a:pt x="1322" y="2009"/>
                  <a:pt x="1321" y="2009"/>
                  <a:pt x="1321" y="2009"/>
                </a:cubicBezTo>
                <a:lnTo>
                  <a:pt x="648" y="1857"/>
                </a:lnTo>
                <a:cubicBezTo>
                  <a:pt x="648" y="1857"/>
                  <a:pt x="647" y="1857"/>
                  <a:pt x="646" y="1857"/>
                </a:cubicBezTo>
                <a:lnTo>
                  <a:pt x="451" y="1813"/>
                </a:lnTo>
                <a:cubicBezTo>
                  <a:pt x="393" y="1800"/>
                  <a:pt x="357" y="1743"/>
                  <a:pt x="370" y="1685"/>
                </a:cubicBezTo>
                <a:cubicBezTo>
                  <a:pt x="383" y="1628"/>
                  <a:pt x="440" y="1592"/>
                  <a:pt x="497" y="1605"/>
                </a:cubicBezTo>
                <a:lnTo>
                  <a:pt x="591" y="1626"/>
                </a:lnTo>
                <a:lnTo>
                  <a:pt x="659" y="1316"/>
                </a:lnTo>
                <a:lnTo>
                  <a:pt x="567" y="1295"/>
                </a:lnTo>
                <a:cubicBezTo>
                  <a:pt x="510" y="1282"/>
                  <a:pt x="474" y="1225"/>
                  <a:pt x="487" y="1168"/>
                </a:cubicBezTo>
                <a:cubicBezTo>
                  <a:pt x="500" y="1110"/>
                  <a:pt x="557" y="1074"/>
                  <a:pt x="614" y="1087"/>
                </a:cubicBezTo>
                <a:lnTo>
                  <a:pt x="705" y="1108"/>
                </a:lnTo>
                <a:lnTo>
                  <a:pt x="931" y="88"/>
                </a:lnTo>
                <a:cubicBezTo>
                  <a:pt x="937" y="60"/>
                  <a:pt x="954" y="36"/>
                  <a:pt x="978" y="21"/>
                </a:cubicBezTo>
                <a:cubicBezTo>
                  <a:pt x="1002" y="5"/>
                  <a:pt x="1031" y="0"/>
                  <a:pt x="1059" y="7"/>
                </a:cubicBezTo>
                <a:lnTo>
                  <a:pt x="1731" y="158"/>
                </a:lnTo>
                <a:cubicBezTo>
                  <a:pt x="1788" y="171"/>
                  <a:pt x="1824" y="228"/>
                  <a:pt x="1812" y="285"/>
                </a:cubicBezTo>
                <a:lnTo>
                  <a:pt x="1786" y="401"/>
                </a:lnTo>
                <a:cubicBezTo>
                  <a:pt x="1814" y="399"/>
                  <a:pt x="1843" y="398"/>
                  <a:pt x="1871" y="398"/>
                </a:cubicBezTo>
                <a:cubicBezTo>
                  <a:pt x="2779" y="398"/>
                  <a:pt x="3524" y="1109"/>
                  <a:pt x="3579" y="2003"/>
                </a:cubicBezTo>
                <a:lnTo>
                  <a:pt x="3634" y="2003"/>
                </a:lnTo>
                <a:cubicBezTo>
                  <a:pt x="3693" y="2003"/>
                  <a:pt x="3741" y="2051"/>
                  <a:pt x="3741" y="2109"/>
                </a:cubicBezTo>
                <a:cubicBezTo>
                  <a:pt x="3741" y="2168"/>
                  <a:pt x="3693" y="2216"/>
                  <a:pt x="3634" y="2216"/>
                </a:cubicBezTo>
                <a:lnTo>
                  <a:pt x="3579" y="2216"/>
                </a:lnTo>
                <a:cubicBezTo>
                  <a:pt x="3533" y="2956"/>
                  <a:pt x="3015" y="3571"/>
                  <a:pt x="2323" y="3760"/>
                </a:cubicBezTo>
                <a:lnTo>
                  <a:pt x="2323" y="4231"/>
                </a:lnTo>
                <a:lnTo>
                  <a:pt x="3008" y="4231"/>
                </a:lnTo>
                <a:cubicBezTo>
                  <a:pt x="3067" y="4231"/>
                  <a:pt x="3115" y="4279"/>
                  <a:pt x="3115" y="4338"/>
                </a:cubicBezTo>
                <a:cubicBezTo>
                  <a:pt x="3115" y="4397"/>
                  <a:pt x="3067" y="4445"/>
                  <a:pt x="3008" y="4445"/>
                </a:cubicBezTo>
                <a:lnTo>
                  <a:pt x="2218" y="4445"/>
                </a:lnTo>
                <a:cubicBezTo>
                  <a:pt x="2217" y="4445"/>
                  <a:pt x="2217" y="4445"/>
                  <a:pt x="2216" y="4445"/>
                </a:cubicBezTo>
                <a:close/>
                <a:moveTo>
                  <a:pt x="1633" y="4231"/>
                </a:moveTo>
                <a:lnTo>
                  <a:pt x="2109" y="4231"/>
                </a:lnTo>
                <a:lnTo>
                  <a:pt x="2109" y="3820"/>
                </a:lnTo>
                <a:lnTo>
                  <a:pt x="1633" y="3820"/>
                </a:lnTo>
                <a:lnTo>
                  <a:pt x="1633" y="4231"/>
                </a:lnTo>
                <a:close/>
                <a:moveTo>
                  <a:pt x="623" y="2938"/>
                </a:moveTo>
                <a:cubicBezTo>
                  <a:pt x="899" y="3355"/>
                  <a:pt x="1363" y="3607"/>
                  <a:pt x="1871" y="3607"/>
                </a:cubicBezTo>
                <a:cubicBezTo>
                  <a:pt x="2661" y="3607"/>
                  <a:pt x="3310" y="2992"/>
                  <a:pt x="3365" y="2216"/>
                </a:cubicBezTo>
                <a:lnTo>
                  <a:pt x="3024" y="2216"/>
                </a:lnTo>
                <a:cubicBezTo>
                  <a:pt x="2970" y="2805"/>
                  <a:pt x="2474" y="3267"/>
                  <a:pt x="1871" y="3267"/>
                </a:cubicBezTo>
                <a:cubicBezTo>
                  <a:pt x="1566" y="3267"/>
                  <a:pt x="1280" y="3151"/>
                  <a:pt x="1063" y="2938"/>
                </a:cubicBezTo>
                <a:lnTo>
                  <a:pt x="623" y="2938"/>
                </a:lnTo>
                <a:close/>
                <a:moveTo>
                  <a:pt x="3024" y="2003"/>
                </a:moveTo>
                <a:lnTo>
                  <a:pt x="3365" y="2003"/>
                </a:lnTo>
                <a:cubicBezTo>
                  <a:pt x="3310" y="1226"/>
                  <a:pt x="2661" y="612"/>
                  <a:pt x="1871" y="612"/>
                </a:cubicBezTo>
                <a:cubicBezTo>
                  <a:pt x="1827" y="612"/>
                  <a:pt x="1782" y="614"/>
                  <a:pt x="1738" y="618"/>
                </a:cubicBezTo>
                <a:lnTo>
                  <a:pt x="1660" y="971"/>
                </a:lnTo>
                <a:cubicBezTo>
                  <a:pt x="1729" y="958"/>
                  <a:pt x="1800" y="952"/>
                  <a:pt x="1871" y="952"/>
                </a:cubicBezTo>
                <a:cubicBezTo>
                  <a:pt x="2474" y="952"/>
                  <a:pt x="2970" y="1414"/>
                  <a:pt x="3024" y="2003"/>
                </a:cubicBezTo>
                <a:close/>
                <a:moveTo>
                  <a:pt x="799" y="1673"/>
                </a:moveTo>
                <a:lnTo>
                  <a:pt x="1263" y="1777"/>
                </a:lnTo>
                <a:lnTo>
                  <a:pt x="1332" y="1468"/>
                </a:lnTo>
                <a:lnTo>
                  <a:pt x="867" y="1363"/>
                </a:lnTo>
                <a:lnTo>
                  <a:pt x="799" y="1673"/>
                </a:lnTo>
                <a:close/>
                <a:moveTo>
                  <a:pt x="913" y="1155"/>
                </a:moveTo>
                <a:lnTo>
                  <a:pt x="1378" y="1259"/>
                </a:lnTo>
                <a:lnTo>
                  <a:pt x="1545" y="501"/>
                </a:lnTo>
                <a:cubicBezTo>
                  <a:pt x="1546" y="498"/>
                  <a:pt x="1546" y="496"/>
                  <a:pt x="1547" y="493"/>
                </a:cubicBezTo>
                <a:lnTo>
                  <a:pt x="1580" y="343"/>
                </a:lnTo>
                <a:lnTo>
                  <a:pt x="1116" y="238"/>
                </a:lnTo>
                <a:lnTo>
                  <a:pt x="913" y="1155"/>
                </a:lnTo>
                <a:close/>
              </a:path>
            </a:pathLst>
          </a:custGeom>
          <a:gradFill>
            <a:gsLst>
              <a:gs pos="0">
                <a:srgbClr val="0079BD"/>
              </a:gs>
              <a:gs pos="100000">
                <a:srgbClr val="00B0F0"/>
              </a:gs>
            </a:gsLst>
            <a:lin ang="5400000" scaled="0"/>
          </a:gradFill>
          <a:ln>
            <a:noFill/>
          </a:ln>
        </p:spPr>
        <p:txBody>
          <a:bodyPr/>
          <a:lstStyle/>
          <a:p>
            <a:pPr>
              <a:lnSpc>
                <a:spcPct val="120000"/>
              </a:lnSpc>
            </a:pPr>
            <a:endParaRPr lang="zh-CN" altLang="en-US"/>
          </a:p>
        </p:txBody>
      </p:sp>
      <p:sp>
        <p:nvSpPr>
          <p:cNvPr id="39" name="scientific-test-tubes-with-liquids_40384"/>
          <p:cNvSpPr>
            <a:spLocks noChangeAspect="1"/>
          </p:cNvSpPr>
          <p:nvPr/>
        </p:nvSpPr>
        <p:spPr bwMode="auto">
          <a:xfrm>
            <a:off x="6153118" y="3936570"/>
            <a:ext cx="701694" cy="617970"/>
          </a:xfrm>
          <a:custGeom>
            <a:avLst/>
            <a:gdLst>
              <a:gd name="connsiteX0" fmla="*/ 163288 w 609685"/>
              <a:gd name="connsiteY0" fmla="*/ 280647 h 536941"/>
              <a:gd name="connsiteX1" fmla="*/ 211575 w 609685"/>
              <a:gd name="connsiteY1" fmla="*/ 280647 h 536941"/>
              <a:gd name="connsiteX2" fmla="*/ 211575 w 609685"/>
              <a:gd name="connsiteY2" fmla="*/ 402987 h 536941"/>
              <a:gd name="connsiteX3" fmla="*/ 189164 w 609685"/>
              <a:gd name="connsiteY3" fmla="*/ 425941 h 536941"/>
              <a:gd name="connsiteX4" fmla="*/ 163288 w 609685"/>
              <a:gd name="connsiteY4" fmla="*/ 402987 h 536941"/>
              <a:gd name="connsiteX5" fmla="*/ 398483 w 609685"/>
              <a:gd name="connsiteY5" fmla="*/ 273238 h 536941"/>
              <a:gd name="connsiteX6" fmla="*/ 451780 w 609685"/>
              <a:gd name="connsiteY6" fmla="*/ 273238 h 536941"/>
              <a:gd name="connsiteX7" fmla="*/ 451780 w 609685"/>
              <a:gd name="connsiteY7" fmla="*/ 408062 h 536941"/>
              <a:gd name="connsiteX8" fmla="*/ 427026 w 609685"/>
              <a:gd name="connsiteY8" fmla="*/ 433351 h 536941"/>
              <a:gd name="connsiteX9" fmla="*/ 398483 w 609685"/>
              <a:gd name="connsiteY9" fmla="*/ 408062 h 536941"/>
              <a:gd name="connsiteX10" fmla="*/ 72349 w 609685"/>
              <a:gd name="connsiteY10" fmla="*/ 248972 h 536941"/>
              <a:gd name="connsiteX11" fmla="*/ 72349 w 609685"/>
              <a:gd name="connsiteY11" fmla="*/ 494825 h 536941"/>
              <a:gd name="connsiteX12" fmla="*/ 543547 w 609685"/>
              <a:gd name="connsiteY12" fmla="*/ 493617 h 536941"/>
              <a:gd name="connsiteX13" fmla="*/ 543547 w 609685"/>
              <a:gd name="connsiteY13" fmla="*/ 248972 h 536941"/>
              <a:gd name="connsiteX14" fmla="*/ 489990 w 609685"/>
              <a:gd name="connsiteY14" fmla="*/ 248972 h 536941"/>
              <a:gd name="connsiteX15" fmla="*/ 489990 w 609685"/>
              <a:gd name="connsiteY15" fmla="*/ 406727 h 536941"/>
              <a:gd name="connsiteX16" fmla="*/ 473375 w 609685"/>
              <a:gd name="connsiteY16" fmla="*/ 452225 h 536941"/>
              <a:gd name="connsiteX17" fmla="*/ 429417 w 609685"/>
              <a:gd name="connsiteY17" fmla="*/ 468170 h 536941"/>
              <a:gd name="connsiteX18" fmla="*/ 361342 w 609685"/>
              <a:gd name="connsiteY18" fmla="*/ 406727 h 536941"/>
              <a:gd name="connsiteX19" fmla="*/ 361342 w 609685"/>
              <a:gd name="connsiteY19" fmla="*/ 249294 h 536941"/>
              <a:gd name="connsiteX20" fmla="*/ 249552 w 609685"/>
              <a:gd name="connsiteY20" fmla="*/ 249294 h 536941"/>
              <a:gd name="connsiteX21" fmla="*/ 249552 w 609685"/>
              <a:gd name="connsiteY21" fmla="*/ 406727 h 536941"/>
              <a:gd name="connsiteX22" fmla="*/ 232937 w 609685"/>
              <a:gd name="connsiteY22" fmla="*/ 452225 h 536941"/>
              <a:gd name="connsiteX23" fmla="*/ 188979 w 609685"/>
              <a:gd name="connsiteY23" fmla="*/ 468170 h 536941"/>
              <a:gd name="connsiteX24" fmla="*/ 120904 w 609685"/>
              <a:gd name="connsiteY24" fmla="*/ 406727 h 536941"/>
              <a:gd name="connsiteX25" fmla="*/ 120904 w 609685"/>
              <a:gd name="connsiteY25" fmla="*/ 248972 h 536941"/>
              <a:gd name="connsiteX26" fmla="*/ 142843 w 609685"/>
              <a:gd name="connsiteY26" fmla="*/ 168685 h 536941"/>
              <a:gd name="connsiteX27" fmla="*/ 142843 w 609685"/>
              <a:gd name="connsiteY27" fmla="*/ 406727 h 536941"/>
              <a:gd name="connsiteX28" fmla="*/ 188979 w 609685"/>
              <a:gd name="connsiteY28" fmla="*/ 446266 h 536941"/>
              <a:gd name="connsiteX29" fmla="*/ 217451 w 609685"/>
              <a:gd name="connsiteY29" fmla="*/ 436764 h 536941"/>
              <a:gd name="connsiteX30" fmla="*/ 227613 w 609685"/>
              <a:gd name="connsiteY30" fmla="*/ 407049 h 536941"/>
              <a:gd name="connsiteX31" fmla="*/ 227613 w 609685"/>
              <a:gd name="connsiteY31" fmla="*/ 168685 h 536941"/>
              <a:gd name="connsiteX32" fmla="*/ 383281 w 609685"/>
              <a:gd name="connsiteY32" fmla="*/ 168283 h 536941"/>
              <a:gd name="connsiteX33" fmla="*/ 383281 w 609685"/>
              <a:gd name="connsiteY33" fmla="*/ 406727 h 536941"/>
              <a:gd name="connsiteX34" fmla="*/ 429417 w 609685"/>
              <a:gd name="connsiteY34" fmla="*/ 446347 h 536941"/>
              <a:gd name="connsiteX35" fmla="*/ 457808 w 609685"/>
              <a:gd name="connsiteY35" fmla="*/ 436764 h 536941"/>
              <a:gd name="connsiteX36" fmla="*/ 468052 w 609685"/>
              <a:gd name="connsiteY36" fmla="*/ 407049 h 536941"/>
              <a:gd name="connsiteX37" fmla="*/ 468052 w 609685"/>
              <a:gd name="connsiteY37" fmla="*/ 168283 h 536941"/>
              <a:gd name="connsiteX38" fmla="*/ 97353 w 609685"/>
              <a:gd name="connsiteY38" fmla="*/ 123428 h 536941"/>
              <a:gd name="connsiteX39" fmla="*/ 273023 w 609685"/>
              <a:gd name="connsiteY39" fmla="*/ 123428 h 536941"/>
              <a:gd name="connsiteX40" fmla="*/ 273023 w 609685"/>
              <a:gd name="connsiteY40" fmla="*/ 168685 h 536941"/>
              <a:gd name="connsiteX41" fmla="*/ 249552 w 609685"/>
              <a:gd name="connsiteY41" fmla="*/ 168685 h 536941"/>
              <a:gd name="connsiteX42" fmla="*/ 248987 w 609685"/>
              <a:gd name="connsiteY42" fmla="*/ 217405 h 536941"/>
              <a:gd name="connsiteX43" fmla="*/ 360778 w 609685"/>
              <a:gd name="connsiteY43" fmla="*/ 217405 h 536941"/>
              <a:gd name="connsiteX44" fmla="*/ 361342 w 609685"/>
              <a:gd name="connsiteY44" fmla="*/ 166833 h 536941"/>
              <a:gd name="connsiteX45" fmla="*/ 337145 w 609685"/>
              <a:gd name="connsiteY45" fmla="*/ 166833 h 536941"/>
              <a:gd name="connsiteX46" fmla="*/ 337145 w 609685"/>
              <a:gd name="connsiteY46" fmla="*/ 125280 h 536941"/>
              <a:gd name="connsiteX47" fmla="*/ 514107 w 609685"/>
              <a:gd name="connsiteY47" fmla="*/ 125280 h 536941"/>
              <a:gd name="connsiteX48" fmla="*/ 514107 w 609685"/>
              <a:gd name="connsiteY48" fmla="*/ 166833 h 536941"/>
              <a:gd name="connsiteX49" fmla="*/ 489910 w 609685"/>
              <a:gd name="connsiteY49" fmla="*/ 166833 h 536941"/>
              <a:gd name="connsiteX50" fmla="*/ 489910 w 609685"/>
              <a:gd name="connsiteY50" fmla="*/ 218210 h 536941"/>
              <a:gd name="connsiteX51" fmla="*/ 609685 w 609685"/>
              <a:gd name="connsiteY51" fmla="*/ 218210 h 536941"/>
              <a:gd name="connsiteX52" fmla="*/ 609685 w 609685"/>
              <a:gd name="connsiteY52" fmla="*/ 248972 h 536941"/>
              <a:gd name="connsiteX53" fmla="*/ 585488 w 609685"/>
              <a:gd name="connsiteY53" fmla="*/ 248972 h 536941"/>
              <a:gd name="connsiteX54" fmla="*/ 585488 w 609685"/>
              <a:gd name="connsiteY54" fmla="*/ 493536 h 536941"/>
              <a:gd name="connsiteX55" fmla="*/ 609685 w 609685"/>
              <a:gd name="connsiteY55" fmla="*/ 493536 h 536941"/>
              <a:gd name="connsiteX56" fmla="*/ 609685 w 609685"/>
              <a:gd name="connsiteY56" fmla="*/ 535411 h 536941"/>
              <a:gd name="connsiteX57" fmla="*/ 0 w 609685"/>
              <a:gd name="connsiteY57" fmla="*/ 536941 h 536941"/>
              <a:gd name="connsiteX58" fmla="*/ 0 w 609685"/>
              <a:gd name="connsiteY58" fmla="*/ 494986 h 536941"/>
              <a:gd name="connsiteX59" fmla="*/ 30407 w 609685"/>
              <a:gd name="connsiteY59" fmla="*/ 494905 h 536941"/>
              <a:gd name="connsiteX60" fmla="*/ 30407 w 609685"/>
              <a:gd name="connsiteY60" fmla="*/ 248972 h 536941"/>
              <a:gd name="connsiteX61" fmla="*/ 0 w 609685"/>
              <a:gd name="connsiteY61" fmla="*/ 248972 h 536941"/>
              <a:gd name="connsiteX62" fmla="*/ 0 w 609685"/>
              <a:gd name="connsiteY62" fmla="*/ 218210 h 536941"/>
              <a:gd name="connsiteX63" fmla="*/ 120904 w 609685"/>
              <a:gd name="connsiteY63" fmla="*/ 218210 h 536941"/>
              <a:gd name="connsiteX64" fmla="*/ 120904 w 609685"/>
              <a:gd name="connsiteY64" fmla="*/ 168685 h 536941"/>
              <a:gd name="connsiteX65" fmla="*/ 97353 w 609685"/>
              <a:gd name="connsiteY65" fmla="*/ 168685 h 536941"/>
              <a:gd name="connsiteX66" fmla="*/ 238435 w 609685"/>
              <a:gd name="connsiteY66" fmla="*/ 76032 h 536941"/>
              <a:gd name="connsiteX67" fmla="*/ 232142 w 609685"/>
              <a:gd name="connsiteY67" fmla="*/ 82318 h 536941"/>
              <a:gd name="connsiteX68" fmla="*/ 238435 w 609685"/>
              <a:gd name="connsiteY68" fmla="*/ 88685 h 536941"/>
              <a:gd name="connsiteX69" fmla="*/ 244809 w 609685"/>
              <a:gd name="connsiteY69" fmla="*/ 82318 h 536941"/>
              <a:gd name="connsiteX70" fmla="*/ 238435 w 609685"/>
              <a:gd name="connsiteY70" fmla="*/ 76032 h 536941"/>
              <a:gd name="connsiteX71" fmla="*/ 382878 w 609685"/>
              <a:gd name="connsiteY71" fmla="*/ 73797 h 536941"/>
              <a:gd name="connsiteX72" fmla="*/ 376101 w 609685"/>
              <a:gd name="connsiteY72" fmla="*/ 79596 h 536941"/>
              <a:gd name="connsiteX73" fmla="*/ 377553 w 609685"/>
              <a:gd name="connsiteY73" fmla="*/ 84187 h 536941"/>
              <a:gd name="connsiteX74" fmla="*/ 381910 w 609685"/>
              <a:gd name="connsiteY74" fmla="*/ 86362 h 536941"/>
              <a:gd name="connsiteX75" fmla="*/ 382394 w 609685"/>
              <a:gd name="connsiteY75" fmla="*/ 86443 h 536941"/>
              <a:gd name="connsiteX76" fmla="*/ 388686 w 609685"/>
              <a:gd name="connsiteY76" fmla="*/ 80643 h 536941"/>
              <a:gd name="connsiteX77" fmla="*/ 387234 w 609685"/>
              <a:gd name="connsiteY77" fmla="*/ 75971 h 536941"/>
              <a:gd name="connsiteX78" fmla="*/ 382878 w 609685"/>
              <a:gd name="connsiteY78" fmla="*/ 73797 h 536941"/>
              <a:gd name="connsiteX79" fmla="*/ 466690 w 609685"/>
              <a:gd name="connsiteY79" fmla="*/ 57441 h 536941"/>
              <a:gd name="connsiteX80" fmla="*/ 453454 w 609685"/>
              <a:gd name="connsiteY80" fmla="*/ 66134 h 536941"/>
              <a:gd name="connsiteX81" fmla="*/ 453292 w 609685"/>
              <a:gd name="connsiteY81" fmla="*/ 77162 h 536941"/>
              <a:gd name="connsiteX82" fmla="*/ 460959 w 609685"/>
              <a:gd name="connsiteY82" fmla="*/ 85051 h 536941"/>
              <a:gd name="connsiteX83" fmla="*/ 479925 w 609685"/>
              <a:gd name="connsiteY83" fmla="*/ 77565 h 536941"/>
              <a:gd name="connsiteX84" fmla="*/ 480087 w 609685"/>
              <a:gd name="connsiteY84" fmla="*/ 66537 h 536941"/>
              <a:gd name="connsiteX85" fmla="*/ 472339 w 609685"/>
              <a:gd name="connsiteY85" fmla="*/ 58648 h 536941"/>
              <a:gd name="connsiteX86" fmla="*/ 466690 w 609685"/>
              <a:gd name="connsiteY86" fmla="*/ 57441 h 536941"/>
              <a:gd name="connsiteX87" fmla="*/ 155218 w 609685"/>
              <a:gd name="connsiteY87" fmla="*/ 53018 h 536941"/>
              <a:gd name="connsiteX88" fmla="*/ 150540 w 609685"/>
              <a:gd name="connsiteY88" fmla="*/ 53744 h 536941"/>
              <a:gd name="connsiteX89" fmla="*/ 142233 w 609685"/>
              <a:gd name="connsiteY89" fmla="*/ 60994 h 536941"/>
              <a:gd name="connsiteX90" fmla="*/ 141507 w 609685"/>
              <a:gd name="connsiteY90" fmla="*/ 72032 h 536941"/>
              <a:gd name="connsiteX91" fmla="*/ 159816 w 609685"/>
              <a:gd name="connsiteY91" fmla="*/ 81055 h 536941"/>
              <a:gd name="connsiteX92" fmla="*/ 168123 w 609685"/>
              <a:gd name="connsiteY92" fmla="*/ 73804 h 536941"/>
              <a:gd name="connsiteX93" fmla="*/ 168849 w 609685"/>
              <a:gd name="connsiteY93" fmla="*/ 62767 h 536941"/>
              <a:gd name="connsiteX94" fmla="*/ 155218 w 609685"/>
              <a:gd name="connsiteY94" fmla="*/ 53018 h 536941"/>
              <a:gd name="connsiteX95" fmla="*/ 238435 w 609685"/>
              <a:gd name="connsiteY95" fmla="*/ 50322 h 536941"/>
              <a:gd name="connsiteX96" fmla="*/ 270548 w 609685"/>
              <a:gd name="connsiteY96" fmla="*/ 82399 h 536941"/>
              <a:gd name="connsiteX97" fmla="*/ 238435 w 609685"/>
              <a:gd name="connsiteY97" fmla="*/ 114395 h 536941"/>
              <a:gd name="connsiteX98" fmla="*/ 206404 w 609685"/>
              <a:gd name="connsiteY98" fmla="*/ 82399 h 536941"/>
              <a:gd name="connsiteX99" fmla="*/ 238435 w 609685"/>
              <a:gd name="connsiteY99" fmla="*/ 50322 h 536941"/>
              <a:gd name="connsiteX100" fmla="*/ 384975 w 609685"/>
              <a:gd name="connsiteY100" fmla="*/ 48183 h 536941"/>
              <a:gd name="connsiteX101" fmla="*/ 406838 w 609685"/>
              <a:gd name="connsiteY101" fmla="*/ 59379 h 536941"/>
              <a:gd name="connsiteX102" fmla="*/ 414340 w 609685"/>
              <a:gd name="connsiteY102" fmla="*/ 82657 h 536941"/>
              <a:gd name="connsiteX103" fmla="*/ 382394 w 609685"/>
              <a:gd name="connsiteY103" fmla="*/ 112137 h 536941"/>
              <a:gd name="connsiteX104" fmla="*/ 379812 w 609685"/>
              <a:gd name="connsiteY104" fmla="*/ 111976 h 536941"/>
              <a:gd name="connsiteX105" fmla="*/ 357950 w 609685"/>
              <a:gd name="connsiteY105" fmla="*/ 100861 h 536941"/>
              <a:gd name="connsiteX106" fmla="*/ 350448 w 609685"/>
              <a:gd name="connsiteY106" fmla="*/ 77502 h 536941"/>
              <a:gd name="connsiteX107" fmla="*/ 384975 w 609685"/>
              <a:gd name="connsiteY107" fmla="*/ 48183 h 536941"/>
              <a:gd name="connsiteX108" fmla="*/ 466690 w 609685"/>
              <a:gd name="connsiteY108" fmla="*/ 31763 h 536941"/>
              <a:gd name="connsiteX109" fmla="*/ 482508 w 609685"/>
              <a:gd name="connsiteY109" fmla="*/ 35064 h 536941"/>
              <a:gd name="connsiteX110" fmla="*/ 503976 w 609685"/>
              <a:gd name="connsiteY110" fmla="*/ 57039 h 536941"/>
              <a:gd name="connsiteX111" fmla="*/ 503491 w 609685"/>
              <a:gd name="connsiteY111" fmla="*/ 87626 h 536941"/>
              <a:gd name="connsiteX112" fmla="*/ 466609 w 609685"/>
              <a:gd name="connsiteY112" fmla="*/ 111855 h 536941"/>
              <a:gd name="connsiteX113" fmla="*/ 450791 w 609685"/>
              <a:gd name="connsiteY113" fmla="*/ 108635 h 536941"/>
              <a:gd name="connsiteX114" fmla="*/ 429404 w 609685"/>
              <a:gd name="connsiteY114" fmla="*/ 86660 h 536941"/>
              <a:gd name="connsiteX115" fmla="*/ 429807 w 609685"/>
              <a:gd name="connsiteY115" fmla="*/ 55992 h 536941"/>
              <a:gd name="connsiteX116" fmla="*/ 466690 w 609685"/>
              <a:gd name="connsiteY116" fmla="*/ 31763 h 536941"/>
              <a:gd name="connsiteX117" fmla="*/ 155218 w 609685"/>
              <a:gd name="connsiteY117" fmla="*/ 27318 h 536941"/>
              <a:gd name="connsiteX118" fmla="*/ 193207 w 609685"/>
              <a:gd name="connsiteY118" fmla="*/ 54549 h 536941"/>
              <a:gd name="connsiteX119" fmla="*/ 191110 w 609685"/>
              <a:gd name="connsiteY119" fmla="*/ 85164 h 536941"/>
              <a:gd name="connsiteX120" fmla="*/ 167962 w 609685"/>
              <a:gd name="connsiteY120" fmla="*/ 105386 h 536941"/>
              <a:gd name="connsiteX121" fmla="*/ 155138 w 609685"/>
              <a:gd name="connsiteY121" fmla="*/ 107480 h 536941"/>
              <a:gd name="connsiteX122" fmla="*/ 117149 w 609685"/>
              <a:gd name="connsiteY122" fmla="*/ 80249 h 536941"/>
              <a:gd name="connsiteX123" fmla="*/ 119165 w 609685"/>
              <a:gd name="connsiteY123" fmla="*/ 49635 h 536941"/>
              <a:gd name="connsiteX124" fmla="*/ 142314 w 609685"/>
              <a:gd name="connsiteY124" fmla="*/ 29413 h 536941"/>
              <a:gd name="connsiteX125" fmla="*/ 155218 w 609685"/>
              <a:gd name="connsiteY125" fmla="*/ 27318 h 536941"/>
              <a:gd name="connsiteX126" fmla="*/ 413302 w 609685"/>
              <a:gd name="connsiteY126" fmla="*/ 19043 h 536941"/>
              <a:gd name="connsiteX127" fmla="*/ 410234 w 609685"/>
              <a:gd name="connsiteY127" fmla="*/ 21057 h 536941"/>
              <a:gd name="connsiteX128" fmla="*/ 410234 w 609685"/>
              <a:gd name="connsiteY128" fmla="*/ 23555 h 536941"/>
              <a:gd name="connsiteX129" fmla="*/ 412010 w 609685"/>
              <a:gd name="connsiteY129" fmla="*/ 25409 h 536941"/>
              <a:gd name="connsiteX130" fmla="*/ 416369 w 609685"/>
              <a:gd name="connsiteY130" fmla="*/ 23636 h 536941"/>
              <a:gd name="connsiteX131" fmla="*/ 416369 w 609685"/>
              <a:gd name="connsiteY131" fmla="*/ 21138 h 536941"/>
              <a:gd name="connsiteX132" fmla="*/ 414593 w 609685"/>
              <a:gd name="connsiteY132" fmla="*/ 19285 h 536941"/>
              <a:gd name="connsiteX133" fmla="*/ 413302 w 609685"/>
              <a:gd name="connsiteY133" fmla="*/ 19043 h 536941"/>
              <a:gd name="connsiteX134" fmla="*/ 212301 w 609685"/>
              <a:gd name="connsiteY134" fmla="*/ 19027 h 536941"/>
              <a:gd name="connsiteX135" fmla="*/ 211254 w 609685"/>
              <a:gd name="connsiteY135" fmla="*/ 19189 h 536941"/>
              <a:gd name="connsiteX136" fmla="*/ 209159 w 609685"/>
              <a:gd name="connsiteY136" fmla="*/ 23381 h 536941"/>
              <a:gd name="connsiteX137" fmla="*/ 212382 w 609685"/>
              <a:gd name="connsiteY137" fmla="*/ 25639 h 536941"/>
              <a:gd name="connsiteX138" fmla="*/ 215283 w 609685"/>
              <a:gd name="connsiteY138" fmla="*/ 23784 h 536941"/>
              <a:gd name="connsiteX139" fmla="*/ 215444 w 609685"/>
              <a:gd name="connsiteY139" fmla="*/ 21285 h 536941"/>
              <a:gd name="connsiteX140" fmla="*/ 212301 w 609685"/>
              <a:gd name="connsiteY140" fmla="*/ 19027 h 536941"/>
              <a:gd name="connsiteX141" fmla="*/ 405059 w 609685"/>
              <a:gd name="connsiteY141" fmla="*/ 1719 h 536941"/>
              <a:gd name="connsiteX142" fmla="*/ 422181 w 609685"/>
              <a:gd name="connsiteY142" fmla="*/ 1799 h 536941"/>
              <a:gd name="connsiteX143" fmla="*/ 434127 w 609685"/>
              <a:gd name="connsiteY143" fmla="*/ 14047 h 536941"/>
              <a:gd name="connsiteX144" fmla="*/ 433885 w 609685"/>
              <a:gd name="connsiteY144" fmla="*/ 31210 h 536941"/>
              <a:gd name="connsiteX145" fmla="*/ 413302 w 609685"/>
              <a:gd name="connsiteY145" fmla="*/ 44747 h 536941"/>
              <a:gd name="connsiteX146" fmla="*/ 404423 w 609685"/>
              <a:gd name="connsiteY146" fmla="*/ 42894 h 536941"/>
              <a:gd name="connsiteX147" fmla="*/ 392477 w 609685"/>
              <a:gd name="connsiteY147" fmla="*/ 30646 h 536941"/>
              <a:gd name="connsiteX148" fmla="*/ 392719 w 609685"/>
              <a:gd name="connsiteY148" fmla="*/ 13483 h 536941"/>
              <a:gd name="connsiteX149" fmla="*/ 405059 w 609685"/>
              <a:gd name="connsiteY149" fmla="*/ 1719 h 536941"/>
              <a:gd name="connsiteX150" fmla="*/ 205210 w 609685"/>
              <a:gd name="connsiteY150" fmla="*/ 1127 h 536941"/>
              <a:gd name="connsiteX151" fmla="*/ 233574 w 609685"/>
              <a:gd name="connsiteY151" fmla="*/ 15157 h 536941"/>
              <a:gd name="connsiteX152" fmla="*/ 219473 w 609685"/>
              <a:gd name="connsiteY152" fmla="*/ 43539 h 536941"/>
              <a:gd name="connsiteX153" fmla="*/ 212301 w 609685"/>
              <a:gd name="connsiteY153" fmla="*/ 44748 h 536941"/>
              <a:gd name="connsiteX154" fmla="*/ 191109 w 609685"/>
              <a:gd name="connsiteY154" fmla="*/ 29509 h 536941"/>
              <a:gd name="connsiteX155" fmla="*/ 192318 w 609685"/>
              <a:gd name="connsiteY155" fmla="*/ 12335 h 536941"/>
              <a:gd name="connsiteX156" fmla="*/ 205210 w 609685"/>
              <a:gd name="connsiteY156" fmla="*/ 1127 h 536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09685" h="536941">
                <a:moveTo>
                  <a:pt x="163288" y="280647"/>
                </a:moveTo>
                <a:lnTo>
                  <a:pt x="211575" y="280647"/>
                </a:lnTo>
                <a:lnTo>
                  <a:pt x="211575" y="402987"/>
                </a:lnTo>
                <a:cubicBezTo>
                  <a:pt x="211575" y="405565"/>
                  <a:pt x="211978" y="425941"/>
                  <a:pt x="189164" y="425941"/>
                </a:cubicBezTo>
                <a:cubicBezTo>
                  <a:pt x="166351" y="425941"/>
                  <a:pt x="163288" y="406934"/>
                  <a:pt x="163288" y="402987"/>
                </a:cubicBezTo>
                <a:close/>
                <a:moveTo>
                  <a:pt x="398483" y="273238"/>
                </a:moveTo>
                <a:lnTo>
                  <a:pt x="451780" y="273238"/>
                </a:lnTo>
                <a:lnTo>
                  <a:pt x="451780" y="408062"/>
                </a:lnTo>
                <a:cubicBezTo>
                  <a:pt x="451780" y="410881"/>
                  <a:pt x="452183" y="433351"/>
                  <a:pt x="427026" y="433351"/>
                </a:cubicBezTo>
                <a:cubicBezTo>
                  <a:pt x="401870" y="433351"/>
                  <a:pt x="398483" y="412411"/>
                  <a:pt x="398483" y="408062"/>
                </a:cubicBezTo>
                <a:close/>
                <a:moveTo>
                  <a:pt x="72349" y="248972"/>
                </a:moveTo>
                <a:lnTo>
                  <a:pt x="72349" y="494825"/>
                </a:lnTo>
                <a:lnTo>
                  <a:pt x="543547" y="493617"/>
                </a:lnTo>
                <a:lnTo>
                  <a:pt x="543547" y="248972"/>
                </a:lnTo>
                <a:lnTo>
                  <a:pt x="489990" y="248972"/>
                </a:lnTo>
                <a:lnTo>
                  <a:pt x="489990" y="406727"/>
                </a:lnTo>
                <a:cubicBezTo>
                  <a:pt x="489990" y="425409"/>
                  <a:pt x="484103" y="441515"/>
                  <a:pt x="473375" y="452225"/>
                </a:cubicBezTo>
                <a:cubicBezTo>
                  <a:pt x="462728" y="462855"/>
                  <a:pt x="447968" y="468170"/>
                  <a:pt x="429417" y="468170"/>
                </a:cubicBezTo>
                <a:cubicBezTo>
                  <a:pt x="373844" y="468170"/>
                  <a:pt x="361342" y="422672"/>
                  <a:pt x="361342" y="406727"/>
                </a:cubicBezTo>
                <a:lnTo>
                  <a:pt x="361342" y="249294"/>
                </a:lnTo>
                <a:lnTo>
                  <a:pt x="249552" y="249294"/>
                </a:lnTo>
                <a:lnTo>
                  <a:pt x="249552" y="406727"/>
                </a:lnTo>
                <a:cubicBezTo>
                  <a:pt x="249552" y="425409"/>
                  <a:pt x="243664" y="441515"/>
                  <a:pt x="232937" y="452225"/>
                </a:cubicBezTo>
                <a:cubicBezTo>
                  <a:pt x="222371" y="462855"/>
                  <a:pt x="207530" y="468170"/>
                  <a:pt x="188979" y="468170"/>
                </a:cubicBezTo>
                <a:cubicBezTo>
                  <a:pt x="133406" y="468170"/>
                  <a:pt x="120904" y="422672"/>
                  <a:pt x="120904" y="406727"/>
                </a:cubicBezTo>
                <a:lnTo>
                  <a:pt x="120904" y="248972"/>
                </a:lnTo>
                <a:close/>
                <a:moveTo>
                  <a:pt x="142843" y="168685"/>
                </a:moveTo>
                <a:lnTo>
                  <a:pt x="142843" y="406727"/>
                </a:lnTo>
                <a:cubicBezTo>
                  <a:pt x="142843" y="407130"/>
                  <a:pt x="144053" y="446266"/>
                  <a:pt x="188979" y="446266"/>
                </a:cubicBezTo>
                <a:cubicBezTo>
                  <a:pt x="201561" y="446266"/>
                  <a:pt x="211079" y="443126"/>
                  <a:pt x="217451" y="436764"/>
                </a:cubicBezTo>
                <a:cubicBezTo>
                  <a:pt x="223984" y="430161"/>
                  <a:pt x="227613" y="419611"/>
                  <a:pt x="227613" y="407049"/>
                </a:cubicBezTo>
                <a:lnTo>
                  <a:pt x="227613" y="168685"/>
                </a:lnTo>
                <a:close/>
                <a:moveTo>
                  <a:pt x="383281" y="168283"/>
                </a:moveTo>
                <a:lnTo>
                  <a:pt x="383281" y="406727"/>
                </a:lnTo>
                <a:cubicBezTo>
                  <a:pt x="383281" y="407130"/>
                  <a:pt x="384491" y="446347"/>
                  <a:pt x="429417" y="446347"/>
                </a:cubicBezTo>
                <a:cubicBezTo>
                  <a:pt x="442000" y="446347"/>
                  <a:pt x="451517" y="443126"/>
                  <a:pt x="457808" y="436764"/>
                </a:cubicBezTo>
                <a:cubicBezTo>
                  <a:pt x="464422" y="430161"/>
                  <a:pt x="468052" y="419611"/>
                  <a:pt x="468052" y="407049"/>
                </a:cubicBezTo>
                <a:lnTo>
                  <a:pt x="468052" y="168283"/>
                </a:lnTo>
                <a:close/>
                <a:moveTo>
                  <a:pt x="97353" y="123428"/>
                </a:moveTo>
                <a:lnTo>
                  <a:pt x="273023" y="123428"/>
                </a:lnTo>
                <a:lnTo>
                  <a:pt x="273023" y="168685"/>
                </a:lnTo>
                <a:lnTo>
                  <a:pt x="249552" y="168685"/>
                </a:lnTo>
                <a:lnTo>
                  <a:pt x="248987" y="217405"/>
                </a:lnTo>
                <a:lnTo>
                  <a:pt x="360778" y="217405"/>
                </a:lnTo>
                <a:lnTo>
                  <a:pt x="361342" y="166833"/>
                </a:lnTo>
                <a:lnTo>
                  <a:pt x="337145" y="166833"/>
                </a:lnTo>
                <a:lnTo>
                  <a:pt x="337145" y="125280"/>
                </a:lnTo>
                <a:lnTo>
                  <a:pt x="514107" y="125280"/>
                </a:lnTo>
                <a:lnTo>
                  <a:pt x="514107" y="166833"/>
                </a:lnTo>
                <a:lnTo>
                  <a:pt x="489910" y="166833"/>
                </a:lnTo>
                <a:lnTo>
                  <a:pt x="489910" y="218210"/>
                </a:lnTo>
                <a:lnTo>
                  <a:pt x="609685" y="218210"/>
                </a:lnTo>
                <a:lnTo>
                  <a:pt x="609685" y="248972"/>
                </a:lnTo>
                <a:lnTo>
                  <a:pt x="585488" y="248972"/>
                </a:lnTo>
                <a:lnTo>
                  <a:pt x="585488" y="493536"/>
                </a:lnTo>
                <a:lnTo>
                  <a:pt x="609685" y="493536"/>
                </a:lnTo>
                <a:lnTo>
                  <a:pt x="609685" y="535411"/>
                </a:lnTo>
                <a:lnTo>
                  <a:pt x="0" y="536941"/>
                </a:lnTo>
                <a:lnTo>
                  <a:pt x="0" y="494986"/>
                </a:lnTo>
                <a:lnTo>
                  <a:pt x="30407" y="494905"/>
                </a:lnTo>
                <a:lnTo>
                  <a:pt x="30407" y="248972"/>
                </a:lnTo>
                <a:lnTo>
                  <a:pt x="0" y="248972"/>
                </a:lnTo>
                <a:lnTo>
                  <a:pt x="0" y="218210"/>
                </a:lnTo>
                <a:lnTo>
                  <a:pt x="120904" y="218210"/>
                </a:lnTo>
                <a:lnTo>
                  <a:pt x="120904" y="168685"/>
                </a:lnTo>
                <a:lnTo>
                  <a:pt x="97353" y="168685"/>
                </a:lnTo>
                <a:close/>
                <a:moveTo>
                  <a:pt x="238435" y="76032"/>
                </a:moveTo>
                <a:cubicBezTo>
                  <a:pt x="234966" y="76032"/>
                  <a:pt x="232142" y="78853"/>
                  <a:pt x="232142" y="82318"/>
                </a:cubicBezTo>
                <a:cubicBezTo>
                  <a:pt x="232142" y="85865"/>
                  <a:pt x="234966" y="88685"/>
                  <a:pt x="238435" y="88685"/>
                </a:cubicBezTo>
                <a:cubicBezTo>
                  <a:pt x="241986" y="88685"/>
                  <a:pt x="244809" y="85865"/>
                  <a:pt x="244809" y="82318"/>
                </a:cubicBezTo>
                <a:cubicBezTo>
                  <a:pt x="244809" y="78853"/>
                  <a:pt x="241986" y="76032"/>
                  <a:pt x="238435" y="76032"/>
                </a:cubicBezTo>
                <a:close/>
                <a:moveTo>
                  <a:pt x="382878" y="73797"/>
                </a:moveTo>
                <a:cubicBezTo>
                  <a:pt x="379086" y="73797"/>
                  <a:pt x="376343" y="76294"/>
                  <a:pt x="376101" y="79596"/>
                </a:cubicBezTo>
                <a:cubicBezTo>
                  <a:pt x="375940" y="81851"/>
                  <a:pt x="376908" y="83462"/>
                  <a:pt x="377553" y="84187"/>
                </a:cubicBezTo>
                <a:cubicBezTo>
                  <a:pt x="378199" y="84912"/>
                  <a:pt x="379570" y="86201"/>
                  <a:pt x="381910" y="86362"/>
                </a:cubicBezTo>
                <a:lnTo>
                  <a:pt x="382394" y="86443"/>
                </a:lnTo>
                <a:cubicBezTo>
                  <a:pt x="385701" y="86443"/>
                  <a:pt x="388444" y="83865"/>
                  <a:pt x="388686" y="80643"/>
                </a:cubicBezTo>
                <a:cubicBezTo>
                  <a:pt x="388928" y="78307"/>
                  <a:pt x="387879" y="76777"/>
                  <a:pt x="387234" y="75971"/>
                </a:cubicBezTo>
                <a:cubicBezTo>
                  <a:pt x="386589" y="75247"/>
                  <a:pt x="385217" y="73958"/>
                  <a:pt x="382878" y="73797"/>
                </a:cubicBezTo>
                <a:close/>
                <a:moveTo>
                  <a:pt x="466690" y="57441"/>
                </a:moveTo>
                <a:cubicBezTo>
                  <a:pt x="460879" y="57441"/>
                  <a:pt x="455714" y="60902"/>
                  <a:pt x="453454" y="66134"/>
                </a:cubicBezTo>
                <a:cubicBezTo>
                  <a:pt x="451920" y="69676"/>
                  <a:pt x="451840" y="73620"/>
                  <a:pt x="453292" y="77162"/>
                </a:cubicBezTo>
                <a:cubicBezTo>
                  <a:pt x="454664" y="80704"/>
                  <a:pt x="457408" y="83521"/>
                  <a:pt x="460959" y="85051"/>
                </a:cubicBezTo>
                <a:cubicBezTo>
                  <a:pt x="468223" y="88109"/>
                  <a:pt x="476859" y="84568"/>
                  <a:pt x="479925" y="77565"/>
                </a:cubicBezTo>
                <a:cubicBezTo>
                  <a:pt x="481378" y="74023"/>
                  <a:pt x="481459" y="70079"/>
                  <a:pt x="480087" y="66537"/>
                </a:cubicBezTo>
                <a:cubicBezTo>
                  <a:pt x="478634" y="62915"/>
                  <a:pt x="475890" y="60178"/>
                  <a:pt x="472339" y="58648"/>
                </a:cubicBezTo>
                <a:cubicBezTo>
                  <a:pt x="470563" y="57843"/>
                  <a:pt x="468627" y="57441"/>
                  <a:pt x="466690" y="57441"/>
                </a:cubicBezTo>
                <a:close/>
                <a:moveTo>
                  <a:pt x="155218" y="53018"/>
                </a:moveTo>
                <a:cubicBezTo>
                  <a:pt x="153605" y="53018"/>
                  <a:pt x="152073" y="53260"/>
                  <a:pt x="150540" y="53744"/>
                </a:cubicBezTo>
                <a:cubicBezTo>
                  <a:pt x="146911" y="55033"/>
                  <a:pt x="144007" y="57611"/>
                  <a:pt x="142233" y="60994"/>
                </a:cubicBezTo>
                <a:cubicBezTo>
                  <a:pt x="140539" y="64459"/>
                  <a:pt x="140297" y="68406"/>
                  <a:pt x="141507" y="72032"/>
                </a:cubicBezTo>
                <a:cubicBezTo>
                  <a:pt x="144007" y="79363"/>
                  <a:pt x="152315" y="83552"/>
                  <a:pt x="159816" y="81055"/>
                </a:cubicBezTo>
                <a:cubicBezTo>
                  <a:pt x="163445" y="79847"/>
                  <a:pt x="166430" y="77268"/>
                  <a:pt x="168123" y="73804"/>
                </a:cubicBezTo>
                <a:cubicBezTo>
                  <a:pt x="169817" y="70340"/>
                  <a:pt x="170059" y="66473"/>
                  <a:pt x="168849" y="62767"/>
                </a:cubicBezTo>
                <a:cubicBezTo>
                  <a:pt x="166833" y="56966"/>
                  <a:pt x="161348" y="53018"/>
                  <a:pt x="155218" y="53018"/>
                </a:cubicBezTo>
                <a:close/>
                <a:moveTo>
                  <a:pt x="238435" y="50322"/>
                </a:moveTo>
                <a:cubicBezTo>
                  <a:pt x="256105" y="50322"/>
                  <a:pt x="270548" y="64749"/>
                  <a:pt x="270548" y="82399"/>
                </a:cubicBezTo>
                <a:cubicBezTo>
                  <a:pt x="270548" y="100049"/>
                  <a:pt x="256105" y="114395"/>
                  <a:pt x="238435" y="114395"/>
                </a:cubicBezTo>
                <a:cubicBezTo>
                  <a:pt x="220766" y="114395"/>
                  <a:pt x="206404" y="100049"/>
                  <a:pt x="206404" y="82399"/>
                </a:cubicBezTo>
                <a:cubicBezTo>
                  <a:pt x="206404" y="64749"/>
                  <a:pt x="220766" y="50322"/>
                  <a:pt x="238435" y="50322"/>
                </a:cubicBezTo>
                <a:close/>
                <a:moveTo>
                  <a:pt x="384975" y="48183"/>
                </a:moveTo>
                <a:cubicBezTo>
                  <a:pt x="393527" y="48908"/>
                  <a:pt x="401271" y="52854"/>
                  <a:pt x="406838" y="59379"/>
                </a:cubicBezTo>
                <a:cubicBezTo>
                  <a:pt x="412323" y="65823"/>
                  <a:pt x="415066" y="74119"/>
                  <a:pt x="414340" y="82657"/>
                </a:cubicBezTo>
                <a:cubicBezTo>
                  <a:pt x="413049" y="99169"/>
                  <a:pt x="399013" y="112137"/>
                  <a:pt x="382394" y="112137"/>
                </a:cubicBezTo>
                <a:cubicBezTo>
                  <a:pt x="381587" y="112137"/>
                  <a:pt x="380700" y="112057"/>
                  <a:pt x="379812" y="111976"/>
                </a:cubicBezTo>
                <a:cubicBezTo>
                  <a:pt x="371261" y="111332"/>
                  <a:pt x="363517" y="107385"/>
                  <a:pt x="357950" y="100861"/>
                </a:cubicBezTo>
                <a:cubicBezTo>
                  <a:pt x="352384" y="94336"/>
                  <a:pt x="349722" y="86040"/>
                  <a:pt x="350448" y="77502"/>
                </a:cubicBezTo>
                <a:cubicBezTo>
                  <a:pt x="351819" y="60184"/>
                  <a:pt x="367308" y="46652"/>
                  <a:pt x="384975" y="48183"/>
                </a:cubicBezTo>
                <a:close/>
                <a:moveTo>
                  <a:pt x="466690" y="31763"/>
                </a:moveTo>
                <a:cubicBezTo>
                  <a:pt x="472097" y="31763"/>
                  <a:pt x="477504" y="32890"/>
                  <a:pt x="482508" y="35064"/>
                </a:cubicBezTo>
                <a:cubicBezTo>
                  <a:pt x="492354" y="39249"/>
                  <a:pt x="500021" y="47057"/>
                  <a:pt x="503976" y="57039"/>
                </a:cubicBezTo>
                <a:cubicBezTo>
                  <a:pt x="507930" y="66939"/>
                  <a:pt x="507769" y="77806"/>
                  <a:pt x="503491" y="87626"/>
                </a:cubicBezTo>
                <a:cubicBezTo>
                  <a:pt x="497196" y="102357"/>
                  <a:pt x="482750" y="111855"/>
                  <a:pt x="466609" y="111855"/>
                </a:cubicBezTo>
                <a:cubicBezTo>
                  <a:pt x="461202" y="111855"/>
                  <a:pt x="455875" y="110809"/>
                  <a:pt x="450791" y="108635"/>
                </a:cubicBezTo>
                <a:cubicBezTo>
                  <a:pt x="440944" y="104369"/>
                  <a:pt x="433358" y="96561"/>
                  <a:pt x="429404" y="86660"/>
                </a:cubicBezTo>
                <a:cubicBezTo>
                  <a:pt x="425368" y="76760"/>
                  <a:pt x="425530" y="65812"/>
                  <a:pt x="429807" y="55992"/>
                </a:cubicBezTo>
                <a:cubicBezTo>
                  <a:pt x="436102" y="41262"/>
                  <a:pt x="450629" y="31763"/>
                  <a:pt x="466690" y="31763"/>
                </a:cubicBezTo>
                <a:close/>
                <a:moveTo>
                  <a:pt x="155218" y="27318"/>
                </a:moveTo>
                <a:cubicBezTo>
                  <a:pt x="172398" y="27318"/>
                  <a:pt x="187642" y="38275"/>
                  <a:pt x="193207" y="54549"/>
                </a:cubicBezTo>
                <a:cubicBezTo>
                  <a:pt x="196595" y="64700"/>
                  <a:pt x="195869" y="75577"/>
                  <a:pt x="191110" y="85164"/>
                </a:cubicBezTo>
                <a:cubicBezTo>
                  <a:pt x="186351" y="94751"/>
                  <a:pt x="178125" y="101921"/>
                  <a:pt x="167962" y="105386"/>
                </a:cubicBezTo>
                <a:cubicBezTo>
                  <a:pt x="163849" y="106755"/>
                  <a:pt x="159493" y="107480"/>
                  <a:pt x="155138" y="107480"/>
                </a:cubicBezTo>
                <a:cubicBezTo>
                  <a:pt x="137958" y="107480"/>
                  <a:pt x="122634" y="96523"/>
                  <a:pt x="117149" y="80249"/>
                </a:cubicBezTo>
                <a:cubicBezTo>
                  <a:pt x="113681" y="70098"/>
                  <a:pt x="114407" y="59222"/>
                  <a:pt x="119165" y="49635"/>
                </a:cubicBezTo>
                <a:cubicBezTo>
                  <a:pt x="123924" y="40047"/>
                  <a:pt x="132151" y="32877"/>
                  <a:pt x="142314" y="29413"/>
                </a:cubicBezTo>
                <a:cubicBezTo>
                  <a:pt x="146508" y="28043"/>
                  <a:pt x="150782" y="27318"/>
                  <a:pt x="155218" y="27318"/>
                </a:cubicBezTo>
                <a:close/>
                <a:moveTo>
                  <a:pt x="413302" y="19043"/>
                </a:moveTo>
                <a:cubicBezTo>
                  <a:pt x="412010" y="19043"/>
                  <a:pt x="410719" y="19849"/>
                  <a:pt x="410234" y="21057"/>
                </a:cubicBezTo>
                <a:cubicBezTo>
                  <a:pt x="409912" y="21863"/>
                  <a:pt x="409912" y="22750"/>
                  <a:pt x="410234" y="23555"/>
                </a:cubicBezTo>
                <a:cubicBezTo>
                  <a:pt x="410557" y="24361"/>
                  <a:pt x="411203" y="25006"/>
                  <a:pt x="412010" y="25409"/>
                </a:cubicBezTo>
                <a:cubicBezTo>
                  <a:pt x="413544" y="26053"/>
                  <a:pt x="415643" y="25247"/>
                  <a:pt x="416369" y="23636"/>
                </a:cubicBezTo>
                <a:cubicBezTo>
                  <a:pt x="416692" y="22830"/>
                  <a:pt x="416692" y="21944"/>
                  <a:pt x="416369" y="21138"/>
                </a:cubicBezTo>
                <a:cubicBezTo>
                  <a:pt x="416046" y="20332"/>
                  <a:pt x="415400" y="19607"/>
                  <a:pt x="414593" y="19285"/>
                </a:cubicBezTo>
                <a:cubicBezTo>
                  <a:pt x="414190" y="19124"/>
                  <a:pt x="413705" y="19043"/>
                  <a:pt x="413302" y="19043"/>
                </a:cubicBezTo>
                <a:close/>
                <a:moveTo>
                  <a:pt x="212301" y="19027"/>
                </a:moveTo>
                <a:cubicBezTo>
                  <a:pt x="211979" y="19027"/>
                  <a:pt x="211576" y="19027"/>
                  <a:pt x="211254" y="19189"/>
                </a:cubicBezTo>
                <a:cubicBezTo>
                  <a:pt x="209481" y="19753"/>
                  <a:pt x="208595" y="21688"/>
                  <a:pt x="209159" y="23381"/>
                </a:cubicBezTo>
                <a:cubicBezTo>
                  <a:pt x="209642" y="24752"/>
                  <a:pt x="210932" y="25639"/>
                  <a:pt x="212382" y="25639"/>
                </a:cubicBezTo>
                <a:cubicBezTo>
                  <a:pt x="214235" y="25155"/>
                  <a:pt x="214880" y="24591"/>
                  <a:pt x="215283" y="23784"/>
                </a:cubicBezTo>
                <a:cubicBezTo>
                  <a:pt x="215686" y="22978"/>
                  <a:pt x="215766" y="22091"/>
                  <a:pt x="215444" y="21285"/>
                </a:cubicBezTo>
                <a:cubicBezTo>
                  <a:pt x="215041" y="19914"/>
                  <a:pt x="213752" y="19027"/>
                  <a:pt x="212301" y="19027"/>
                </a:cubicBezTo>
                <a:close/>
                <a:moveTo>
                  <a:pt x="405059" y="1719"/>
                </a:moveTo>
                <a:cubicBezTo>
                  <a:pt x="410436" y="-417"/>
                  <a:pt x="416611" y="-578"/>
                  <a:pt x="422181" y="1799"/>
                </a:cubicBezTo>
                <a:cubicBezTo>
                  <a:pt x="427669" y="4136"/>
                  <a:pt x="431867" y="8487"/>
                  <a:pt x="434127" y="14047"/>
                </a:cubicBezTo>
                <a:cubicBezTo>
                  <a:pt x="436306" y="19607"/>
                  <a:pt x="436306" y="25650"/>
                  <a:pt x="433885" y="31210"/>
                </a:cubicBezTo>
                <a:cubicBezTo>
                  <a:pt x="430333" y="39429"/>
                  <a:pt x="422261" y="44747"/>
                  <a:pt x="413302" y="44747"/>
                </a:cubicBezTo>
                <a:cubicBezTo>
                  <a:pt x="410234" y="44747"/>
                  <a:pt x="407248" y="44103"/>
                  <a:pt x="404423" y="42894"/>
                </a:cubicBezTo>
                <a:cubicBezTo>
                  <a:pt x="398934" y="40557"/>
                  <a:pt x="394656" y="36206"/>
                  <a:pt x="392477" y="30646"/>
                </a:cubicBezTo>
                <a:cubicBezTo>
                  <a:pt x="390297" y="25086"/>
                  <a:pt x="390378" y="18962"/>
                  <a:pt x="392719" y="13483"/>
                </a:cubicBezTo>
                <a:cubicBezTo>
                  <a:pt x="395100" y="7964"/>
                  <a:pt x="399681" y="3854"/>
                  <a:pt x="405059" y="1719"/>
                </a:cubicBezTo>
                <a:close/>
                <a:moveTo>
                  <a:pt x="205210" y="1127"/>
                </a:moveTo>
                <a:cubicBezTo>
                  <a:pt x="216492" y="-2743"/>
                  <a:pt x="229707" y="3708"/>
                  <a:pt x="233574" y="15157"/>
                </a:cubicBezTo>
                <a:cubicBezTo>
                  <a:pt x="237523" y="26848"/>
                  <a:pt x="231238" y="39588"/>
                  <a:pt x="219473" y="43539"/>
                </a:cubicBezTo>
                <a:cubicBezTo>
                  <a:pt x="217217" y="44345"/>
                  <a:pt x="214799" y="44748"/>
                  <a:pt x="212301" y="44748"/>
                </a:cubicBezTo>
                <a:cubicBezTo>
                  <a:pt x="202712" y="44748"/>
                  <a:pt x="194171" y="38620"/>
                  <a:pt x="191109" y="29509"/>
                </a:cubicBezTo>
                <a:cubicBezTo>
                  <a:pt x="189256" y="23784"/>
                  <a:pt x="189659" y="17737"/>
                  <a:pt x="192318" y="12335"/>
                </a:cubicBezTo>
                <a:cubicBezTo>
                  <a:pt x="194977" y="7013"/>
                  <a:pt x="199489" y="2982"/>
                  <a:pt x="205210" y="1127"/>
                </a:cubicBezTo>
                <a:close/>
              </a:path>
            </a:pathLst>
          </a:custGeom>
          <a:gradFill>
            <a:gsLst>
              <a:gs pos="0">
                <a:srgbClr val="0079BD"/>
              </a:gs>
              <a:gs pos="100000">
                <a:srgbClr val="00B0F0"/>
              </a:gs>
            </a:gsLst>
            <a:lin ang="5400000" scaled="0"/>
          </a:gradFill>
          <a:ln>
            <a:noFill/>
          </a:ln>
        </p:spPr>
        <p:txBody>
          <a:bodyPr/>
          <a:lstStyle/>
          <a:p>
            <a:pPr>
              <a:lnSpc>
                <a:spcPct val="120000"/>
              </a:lnSpc>
            </a:pPr>
            <a:endParaRPr lang="zh-CN" altLang="en-US"/>
          </a:p>
        </p:txBody>
      </p:sp>
      <p:sp>
        <p:nvSpPr>
          <p:cNvPr id="40" name="earth-in-atom-shape_45168"/>
          <p:cNvSpPr>
            <a:spLocks noChangeAspect="1"/>
          </p:cNvSpPr>
          <p:nvPr/>
        </p:nvSpPr>
        <p:spPr bwMode="auto">
          <a:xfrm>
            <a:off x="6153118" y="5494751"/>
            <a:ext cx="701694" cy="592792"/>
          </a:xfrm>
          <a:custGeom>
            <a:avLst/>
            <a:gdLst>
              <a:gd name="connsiteX0" fmla="*/ 269370 w 599625"/>
              <a:gd name="connsiteY0" fmla="*/ 367491 h 506566"/>
              <a:gd name="connsiteX1" fmla="*/ 290588 w 599625"/>
              <a:gd name="connsiteY1" fmla="*/ 389595 h 506566"/>
              <a:gd name="connsiteX2" fmla="*/ 310882 w 599625"/>
              <a:gd name="connsiteY2" fmla="*/ 367491 h 506566"/>
              <a:gd name="connsiteX3" fmla="*/ 299812 w 599625"/>
              <a:gd name="connsiteY3" fmla="*/ 368412 h 506566"/>
              <a:gd name="connsiteX4" fmla="*/ 269370 w 599625"/>
              <a:gd name="connsiteY4" fmla="*/ 367491 h 506566"/>
              <a:gd name="connsiteX5" fmla="*/ 438188 w 599625"/>
              <a:gd name="connsiteY5" fmla="*/ 355517 h 506566"/>
              <a:gd name="connsiteX6" fmla="*/ 345015 w 599625"/>
              <a:gd name="connsiteY6" fmla="*/ 366570 h 506566"/>
              <a:gd name="connsiteX7" fmla="*/ 308115 w 599625"/>
              <a:gd name="connsiteY7" fmla="*/ 407095 h 506566"/>
              <a:gd name="connsiteX8" fmla="*/ 445568 w 599625"/>
              <a:gd name="connsiteY8" fmla="*/ 475251 h 506566"/>
              <a:gd name="connsiteX9" fmla="*/ 438188 w 599625"/>
              <a:gd name="connsiteY9" fmla="*/ 355517 h 506566"/>
              <a:gd name="connsiteX10" fmla="*/ 133762 w 599625"/>
              <a:gd name="connsiteY10" fmla="*/ 349991 h 506566"/>
              <a:gd name="connsiteX11" fmla="*/ 125460 w 599625"/>
              <a:gd name="connsiteY11" fmla="*/ 477093 h 506566"/>
              <a:gd name="connsiteX12" fmla="*/ 143910 w 599625"/>
              <a:gd name="connsiteY12" fmla="*/ 481698 h 506566"/>
              <a:gd name="connsiteX13" fmla="*/ 272138 w 599625"/>
              <a:gd name="connsiteY13" fmla="*/ 407095 h 506566"/>
              <a:gd name="connsiteX14" fmla="*/ 235238 w 599625"/>
              <a:gd name="connsiteY14" fmla="*/ 365649 h 506566"/>
              <a:gd name="connsiteX15" fmla="*/ 133762 w 599625"/>
              <a:gd name="connsiteY15" fmla="*/ 349991 h 506566"/>
              <a:gd name="connsiteX16" fmla="*/ 405900 w 599625"/>
              <a:gd name="connsiteY16" fmla="*/ 286440 h 506566"/>
              <a:gd name="connsiteX17" fmla="*/ 380070 w 599625"/>
              <a:gd name="connsiteY17" fmla="*/ 323281 h 506566"/>
              <a:gd name="connsiteX18" fmla="*/ 366232 w 599625"/>
              <a:gd name="connsiteY18" fmla="*/ 340781 h 506566"/>
              <a:gd name="connsiteX19" fmla="*/ 428962 w 599625"/>
              <a:gd name="connsiteY19" fmla="*/ 332492 h 506566"/>
              <a:gd name="connsiteX20" fmla="*/ 405900 w 599625"/>
              <a:gd name="connsiteY20" fmla="*/ 286440 h 506566"/>
              <a:gd name="connsiteX21" fmla="*/ 169740 w 599625"/>
              <a:gd name="connsiteY21" fmla="*/ 276309 h 506566"/>
              <a:gd name="connsiteX22" fmla="*/ 143910 w 599625"/>
              <a:gd name="connsiteY22" fmla="*/ 326965 h 506566"/>
              <a:gd name="connsiteX23" fmla="*/ 214020 w 599625"/>
              <a:gd name="connsiteY23" fmla="*/ 338939 h 506566"/>
              <a:gd name="connsiteX24" fmla="*/ 196492 w 599625"/>
              <a:gd name="connsiteY24" fmla="*/ 314992 h 506566"/>
              <a:gd name="connsiteX25" fmla="*/ 169740 w 599625"/>
              <a:gd name="connsiteY25" fmla="*/ 276309 h 506566"/>
              <a:gd name="connsiteX26" fmla="*/ 272133 w 599625"/>
              <a:gd name="connsiteY26" fmla="*/ 226550 h 506566"/>
              <a:gd name="connsiteX27" fmla="*/ 272133 w 599625"/>
              <a:gd name="connsiteY27" fmla="*/ 228394 h 506566"/>
              <a:gd name="connsiteX28" fmla="*/ 272133 w 599625"/>
              <a:gd name="connsiteY28" fmla="*/ 229316 h 506566"/>
              <a:gd name="connsiteX29" fmla="*/ 271211 w 599625"/>
              <a:gd name="connsiteY29" fmla="*/ 229316 h 506566"/>
              <a:gd name="connsiteX30" fmla="*/ 270288 w 599625"/>
              <a:gd name="connsiteY30" fmla="*/ 230238 h 506566"/>
              <a:gd name="connsiteX31" fmla="*/ 272133 w 599625"/>
              <a:gd name="connsiteY31" fmla="*/ 230238 h 506566"/>
              <a:gd name="connsiteX32" fmla="*/ 273056 w 599625"/>
              <a:gd name="connsiteY32" fmla="*/ 229316 h 506566"/>
              <a:gd name="connsiteX33" fmla="*/ 273056 w 599625"/>
              <a:gd name="connsiteY33" fmla="*/ 228394 h 506566"/>
              <a:gd name="connsiteX34" fmla="*/ 272133 w 599625"/>
              <a:gd name="connsiteY34" fmla="*/ 228394 h 506566"/>
              <a:gd name="connsiteX35" fmla="*/ 273056 w 599625"/>
              <a:gd name="connsiteY35" fmla="*/ 227472 h 506566"/>
              <a:gd name="connsiteX36" fmla="*/ 273979 w 599625"/>
              <a:gd name="connsiteY36" fmla="*/ 227472 h 506566"/>
              <a:gd name="connsiteX37" fmla="*/ 273979 w 599625"/>
              <a:gd name="connsiteY37" fmla="*/ 228394 h 506566"/>
              <a:gd name="connsiteX38" fmla="*/ 274901 w 599625"/>
              <a:gd name="connsiteY38" fmla="*/ 229316 h 506566"/>
              <a:gd name="connsiteX39" fmla="*/ 276747 w 599625"/>
              <a:gd name="connsiteY39" fmla="*/ 229316 h 506566"/>
              <a:gd name="connsiteX40" fmla="*/ 276747 w 599625"/>
              <a:gd name="connsiteY40" fmla="*/ 227472 h 506566"/>
              <a:gd name="connsiteX41" fmla="*/ 273979 w 599625"/>
              <a:gd name="connsiteY41" fmla="*/ 227472 h 506566"/>
              <a:gd name="connsiteX42" fmla="*/ 273979 w 599625"/>
              <a:gd name="connsiteY42" fmla="*/ 226550 h 506566"/>
              <a:gd name="connsiteX43" fmla="*/ 268442 w 599625"/>
              <a:gd name="connsiteY43" fmla="*/ 226550 h 506566"/>
              <a:gd name="connsiteX44" fmla="*/ 267520 w 599625"/>
              <a:gd name="connsiteY44" fmla="*/ 227472 h 506566"/>
              <a:gd name="connsiteX45" fmla="*/ 267520 w 599625"/>
              <a:gd name="connsiteY45" fmla="*/ 229316 h 506566"/>
              <a:gd name="connsiteX46" fmla="*/ 268442 w 599625"/>
              <a:gd name="connsiteY46" fmla="*/ 229316 h 506566"/>
              <a:gd name="connsiteX47" fmla="*/ 270288 w 599625"/>
              <a:gd name="connsiteY47" fmla="*/ 226550 h 506566"/>
              <a:gd name="connsiteX48" fmla="*/ 274901 w 599625"/>
              <a:gd name="connsiteY48" fmla="*/ 225629 h 506566"/>
              <a:gd name="connsiteX49" fmla="*/ 274901 w 599625"/>
              <a:gd name="connsiteY49" fmla="*/ 226550 h 506566"/>
              <a:gd name="connsiteX50" fmla="*/ 275824 w 599625"/>
              <a:gd name="connsiteY50" fmla="*/ 226550 h 506566"/>
              <a:gd name="connsiteX51" fmla="*/ 273056 w 599625"/>
              <a:gd name="connsiteY51" fmla="*/ 224707 h 506566"/>
              <a:gd name="connsiteX52" fmla="*/ 273056 w 599625"/>
              <a:gd name="connsiteY52" fmla="*/ 225629 h 506566"/>
              <a:gd name="connsiteX53" fmla="*/ 273979 w 599625"/>
              <a:gd name="connsiteY53" fmla="*/ 225629 h 506566"/>
              <a:gd name="connsiteX54" fmla="*/ 269365 w 599625"/>
              <a:gd name="connsiteY54" fmla="*/ 223785 h 506566"/>
              <a:gd name="connsiteX55" fmla="*/ 267520 w 599625"/>
              <a:gd name="connsiteY55" fmla="*/ 224707 h 506566"/>
              <a:gd name="connsiteX56" fmla="*/ 267520 w 599625"/>
              <a:gd name="connsiteY56" fmla="*/ 225629 h 506566"/>
              <a:gd name="connsiteX57" fmla="*/ 268442 w 599625"/>
              <a:gd name="connsiteY57" fmla="*/ 225629 h 506566"/>
              <a:gd name="connsiteX58" fmla="*/ 272133 w 599625"/>
              <a:gd name="connsiteY58" fmla="*/ 225629 h 506566"/>
              <a:gd name="connsiteX59" fmla="*/ 272133 w 599625"/>
              <a:gd name="connsiteY59" fmla="*/ 224707 h 506566"/>
              <a:gd name="connsiteX60" fmla="*/ 271211 w 599625"/>
              <a:gd name="connsiteY60" fmla="*/ 224707 h 506566"/>
              <a:gd name="connsiteX61" fmla="*/ 271211 w 599625"/>
              <a:gd name="connsiteY61" fmla="*/ 223785 h 506566"/>
              <a:gd name="connsiteX62" fmla="*/ 290587 w 599625"/>
              <a:gd name="connsiteY62" fmla="*/ 222863 h 506566"/>
              <a:gd name="connsiteX63" fmla="*/ 291510 w 599625"/>
              <a:gd name="connsiteY63" fmla="*/ 223785 h 506566"/>
              <a:gd name="connsiteX64" fmla="*/ 293355 w 599625"/>
              <a:gd name="connsiteY64" fmla="*/ 224707 h 506566"/>
              <a:gd name="connsiteX65" fmla="*/ 293355 w 599625"/>
              <a:gd name="connsiteY65" fmla="*/ 225629 h 506566"/>
              <a:gd name="connsiteX66" fmla="*/ 292432 w 599625"/>
              <a:gd name="connsiteY66" fmla="*/ 225629 h 506566"/>
              <a:gd name="connsiteX67" fmla="*/ 289664 w 599625"/>
              <a:gd name="connsiteY67" fmla="*/ 224707 h 506566"/>
              <a:gd name="connsiteX68" fmla="*/ 289664 w 599625"/>
              <a:gd name="connsiteY68" fmla="*/ 223785 h 506566"/>
              <a:gd name="connsiteX69" fmla="*/ 290587 w 599625"/>
              <a:gd name="connsiteY69" fmla="*/ 223785 h 506566"/>
              <a:gd name="connsiteX70" fmla="*/ 264752 w 599625"/>
              <a:gd name="connsiteY70" fmla="*/ 220098 h 506566"/>
              <a:gd name="connsiteX71" fmla="*/ 265674 w 599625"/>
              <a:gd name="connsiteY71" fmla="*/ 221941 h 506566"/>
              <a:gd name="connsiteX72" fmla="*/ 266597 w 599625"/>
              <a:gd name="connsiteY72" fmla="*/ 221941 h 506566"/>
              <a:gd name="connsiteX73" fmla="*/ 267520 w 599625"/>
              <a:gd name="connsiteY73" fmla="*/ 220098 h 506566"/>
              <a:gd name="connsiteX74" fmla="*/ 265674 w 599625"/>
              <a:gd name="connsiteY74" fmla="*/ 220098 h 506566"/>
              <a:gd name="connsiteX75" fmla="*/ 332108 w 599625"/>
              <a:gd name="connsiteY75" fmla="*/ 215489 h 506566"/>
              <a:gd name="connsiteX76" fmla="*/ 332108 w 599625"/>
              <a:gd name="connsiteY76" fmla="*/ 218254 h 506566"/>
              <a:gd name="connsiteX77" fmla="*/ 329340 w 599625"/>
              <a:gd name="connsiteY77" fmla="*/ 219176 h 506566"/>
              <a:gd name="connsiteX78" fmla="*/ 330263 w 599625"/>
              <a:gd name="connsiteY78" fmla="*/ 220098 h 506566"/>
              <a:gd name="connsiteX79" fmla="*/ 333953 w 599625"/>
              <a:gd name="connsiteY79" fmla="*/ 220098 h 506566"/>
              <a:gd name="connsiteX80" fmla="*/ 334876 w 599625"/>
              <a:gd name="connsiteY80" fmla="*/ 218254 h 506566"/>
              <a:gd name="connsiteX81" fmla="*/ 332108 w 599625"/>
              <a:gd name="connsiteY81" fmla="*/ 215489 h 506566"/>
              <a:gd name="connsiteX82" fmla="*/ 261061 w 599625"/>
              <a:gd name="connsiteY82" fmla="*/ 213645 h 506566"/>
              <a:gd name="connsiteX83" fmla="*/ 259216 w 599625"/>
              <a:gd name="connsiteY83" fmla="*/ 214567 h 506566"/>
              <a:gd name="connsiteX84" fmla="*/ 260138 w 599625"/>
              <a:gd name="connsiteY84" fmla="*/ 215489 h 506566"/>
              <a:gd name="connsiteX85" fmla="*/ 262906 w 599625"/>
              <a:gd name="connsiteY85" fmla="*/ 215489 h 506566"/>
              <a:gd name="connsiteX86" fmla="*/ 262906 w 599625"/>
              <a:gd name="connsiteY86" fmla="*/ 213645 h 506566"/>
              <a:gd name="connsiteX87" fmla="*/ 261061 w 599625"/>
              <a:gd name="connsiteY87" fmla="*/ 213645 h 506566"/>
              <a:gd name="connsiteX88" fmla="*/ 259216 w 599625"/>
              <a:gd name="connsiteY88" fmla="*/ 210880 h 506566"/>
              <a:gd name="connsiteX89" fmla="*/ 259216 w 599625"/>
              <a:gd name="connsiteY89" fmla="*/ 212723 h 506566"/>
              <a:gd name="connsiteX90" fmla="*/ 261984 w 599625"/>
              <a:gd name="connsiteY90" fmla="*/ 212723 h 506566"/>
              <a:gd name="connsiteX91" fmla="*/ 262906 w 599625"/>
              <a:gd name="connsiteY91" fmla="*/ 211801 h 506566"/>
              <a:gd name="connsiteX92" fmla="*/ 262906 w 599625"/>
              <a:gd name="connsiteY92" fmla="*/ 210880 h 506566"/>
              <a:gd name="connsiteX93" fmla="*/ 261061 w 599625"/>
              <a:gd name="connsiteY93" fmla="*/ 210880 h 506566"/>
              <a:gd name="connsiteX94" fmla="*/ 260138 w 599625"/>
              <a:gd name="connsiteY94" fmla="*/ 210880 h 506566"/>
              <a:gd name="connsiteX95" fmla="*/ 291510 w 599625"/>
              <a:gd name="connsiteY95" fmla="*/ 197974 h 506566"/>
              <a:gd name="connsiteX96" fmla="*/ 268023 w 599625"/>
              <a:gd name="connsiteY96" fmla="*/ 205349 h 506566"/>
              <a:gd name="connsiteX97" fmla="*/ 266597 w 599625"/>
              <a:gd name="connsiteY97" fmla="*/ 205349 h 506566"/>
              <a:gd name="connsiteX98" fmla="*/ 265568 w 599625"/>
              <a:gd name="connsiteY98" fmla="*/ 206120 h 506566"/>
              <a:gd name="connsiteX99" fmla="*/ 259216 w 599625"/>
              <a:gd name="connsiteY99" fmla="*/ 208114 h 506566"/>
              <a:gd name="connsiteX100" fmla="*/ 261984 w 599625"/>
              <a:gd name="connsiteY100" fmla="*/ 208114 h 506566"/>
              <a:gd name="connsiteX101" fmla="*/ 262906 w 599625"/>
              <a:gd name="connsiteY101" fmla="*/ 209036 h 506566"/>
              <a:gd name="connsiteX102" fmla="*/ 265674 w 599625"/>
              <a:gd name="connsiteY102" fmla="*/ 209958 h 506566"/>
              <a:gd name="connsiteX103" fmla="*/ 265674 w 599625"/>
              <a:gd name="connsiteY103" fmla="*/ 210880 h 506566"/>
              <a:gd name="connsiteX104" fmla="*/ 269365 w 599625"/>
              <a:gd name="connsiteY104" fmla="*/ 210880 h 506566"/>
              <a:gd name="connsiteX105" fmla="*/ 269365 w 599625"/>
              <a:gd name="connsiteY105" fmla="*/ 209958 h 506566"/>
              <a:gd name="connsiteX106" fmla="*/ 265674 w 599625"/>
              <a:gd name="connsiteY106" fmla="*/ 209036 h 506566"/>
              <a:gd name="connsiteX107" fmla="*/ 266597 w 599625"/>
              <a:gd name="connsiteY107" fmla="*/ 209036 h 506566"/>
              <a:gd name="connsiteX108" fmla="*/ 266597 w 599625"/>
              <a:gd name="connsiteY108" fmla="*/ 208114 h 506566"/>
              <a:gd name="connsiteX109" fmla="*/ 262906 w 599625"/>
              <a:gd name="connsiteY109" fmla="*/ 208114 h 506566"/>
              <a:gd name="connsiteX110" fmla="*/ 265568 w 599625"/>
              <a:gd name="connsiteY110" fmla="*/ 206120 h 506566"/>
              <a:gd name="connsiteX111" fmla="*/ 268023 w 599625"/>
              <a:gd name="connsiteY111" fmla="*/ 205349 h 506566"/>
              <a:gd name="connsiteX112" fmla="*/ 269365 w 599625"/>
              <a:gd name="connsiteY112" fmla="*/ 205349 h 506566"/>
              <a:gd name="connsiteX113" fmla="*/ 271211 w 599625"/>
              <a:gd name="connsiteY113" fmla="*/ 207192 h 506566"/>
              <a:gd name="connsiteX114" fmla="*/ 273979 w 599625"/>
              <a:gd name="connsiteY114" fmla="*/ 207192 h 506566"/>
              <a:gd name="connsiteX115" fmla="*/ 274901 w 599625"/>
              <a:gd name="connsiteY115" fmla="*/ 206270 h 506566"/>
              <a:gd name="connsiteX116" fmla="*/ 275824 w 599625"/>
              <a:gd name="connsiteY116" fmla="*/ 207192 h 506566"/>
              <a:gd name="connsiteX117" fmla="*/ 273979 w 599625"/>
              <a:gd name="connsiteY117" fmla="*/ 209036 h 506566"/>
              <a:gd name="connsiteX118" fmla="*/ 271211 w 599625"/>
              <a:gd name="connsiteY118" fmla="*/ 209036 h 506566"/>
              <a:gd name="connsiteX119" fmla="*/ 272133 w 599625"/>
              <a:gd name="connsiteY119" fmla="*/ 210880 h 506566"/>
              <a:gd name="connsiteX120" fmla="*/ 274901 w 599625"/>
              <a:gd name="connsiteY120" fmla="*/ 210880 h 506566"/>
              <a:gd name="connsiteX121" fmla="*/ 275824 w 599625"/>
              <a:gd name="connsiteY121" fmla="*/ 209958 h 506566"/>
              <a:gd name="connsiteX122" fmla="*/ 277669 w 599625"/>
              <a:gd name="connsiteY122" fmla="*/ 209958 h 506566"/>
              <a:gd name="connsiteX123" fmla="*/ 277669 w 599625"/>
              <a:gd name="connsiteY123" fmla="*/ 208114 h 506566"/>
              <a:gd name="connsiteX124" fmla="*/ 276747 w 599625"/>
              <a:gd name="connsiteY124" fmla="*/ 208114 h 506566"/>
              <a:gd name="connsiteX125" fmla="*/ 276747 w 599625"/>
              <a:gd name="connsiteY125" fmla="*/ 206270 h 506566"/>
              <a:gd name="connsiteX126" fmla="*/ 278592 w 599625"/>
              <a:gd name="connsiteY126" fmla="*/ 206270 h 506566"/>
              <a:gd name="connsiteX127" fmla="*/ 282283 w 599625"/>
              <a:gd name="connsiteY127" fmla="*/ 206270 h 506566"/>
              <a:gd name="connsiteX128" fmla="*/ 279515 w 599625"/>
              <a:gd name="connsiteY128" fmla="*/ 208114 h 506566"/>
              <a:gd name="connsiteX129" fmla="*/ 280437 w 599625"/>
              <a:gd name="connsiteY129" fmla="*/ 209958 h 506566"/>
              <a:gd name="connsiteX130" fmla="*/ 282283 w 599625"/>
              <a:gd name="connsiteY130" fmla="*/ 209958 h 506566"/>
              <a:gd name="connsiteX131" fmla="*/ 282283 w 599625"/>
              <a:gd name="connsiteY131" fmla="*/ 207192 h 506566"/>
              <a:gd name="connsiteX132" fmla="*/ 284128 w 599625"/>
              <a:gd name="connsiteY132" fmla="*/ 206270 h 506566"/>
              <a:gd name="connsiteX133" fmla="*/ 287819 w 599625"/>
              <a:gd name="connsiteY133" fmla="*/ 206270 h 506566"/>
              <a:gd name="connsiteX134" fmla="*/ 293355 w 599625"/>
              <a:gd name="connsiteY134" fmla="*/ 208114 h 506566"/>
              <a:gd name="connsiteX135" fmla="*/ 293355 w 599625"/>
              <a:gd name="connsiteY135" fmla="*/ 209958 h 506566"/>
              <a:gd name="connsiteX136" fmla="*/ 294278 w 599625"/>
              <a:gd name="connsiteY136" fmla="*/ 210880 h 506566"/>
              <a:gd name="connsiteX137" fmla="*/ 294278 w 599625"/>
              <a:gd name="connsiteY137" fmla="*/ 212723 h 506566"/>
              <a:gd name="connsiteX138" fmla="*/ 291510 w 599625"/>
              <a:gd name="connsiteY138" fmla="*/ 212723 h 506566"/>
              <a:gd name="connsiteX139" fmla="*/ 290587 w 599625"/>
              <a:gd name="connsiteY139" fmla="*/ 214567 h 506566"/>
              <a:gd name="connsiteX140" fmla="*/ 285051 w 599625"/>
              <a:gd name="connsiteY140" fmla="*/ 212723 h 506566"/>
              <a:gd name="connsiteX141" fmla="*/ 289664 w 599625"/>
              <a:gd name="connsiteY141" fmla="*/ 210880 h 506566"/>
              <a:gd name="connsiteX142" fmla="*/ 287819 w 599625"/>
              <a:gd name="connsiteY142" fmla="*/ 209036 h 506566"/>
              <a:gd name="connsiteX143" fmla="*/ 284128 w 599625"/>
              <a:gd name="connsiteY143" fmla="*/ 209958 h 506566"/>
              <a:gd name="connsiteX144" fmla="*/ 283205 w 599625"/>
              <a:gd name="connsiteY144" fmla="*/ 210880 h 506566"/>
              <a:gd name="connsiteX145" fmla="*/ 281360 w 599625"/>
              <a:gd name="connsiteY145" fmla="*/ 211801 h 506566"/>
              <a:gd name="connsiteX146" fmla="*/ 282283 w 599625"/>
              <a:gd name="connsiteY146" fmla="*/ 212723 h 506566"/>
              <a:gd name="connsiteX147" fmla="*/ 280437 w 599625"/>
              <a:gd name="connsiteY147" fmla="*/ 212723 h 506566"/>
              <a:gd name="connsiteX148" fmla="*/ 280437 w 599625"/>
              <a:gd name="connsiteY148" fmla="*/ 213645 h 506566"/>
              <a:gd name="connsiteX149" fmla="*/ 279515 w 599625"/>
              <a:gd name="connsiteY149" fmla="*/ 213645 h 506566"/>
              <a:gd name="connsiteX150" fmla="*/ 278592 w 599625"/>
              <a:gd name="connsiteY150" fmla="*/ 211801 h 506566"/>
              <a:gd name="connsiteX151" fmla="*/ 276747 w 599625"/>
              <a:gd name="connsiteY151" fmla="*/ 212723 h 506566"/>
              <a:gd name="connsiteX152" fmla="*/ 271211 w 599625"/>
              <a:gd name="connsiteY152" fmla="*/ 215489 h 506566"/>
              <a:gd name="connsiteX153" fmla="*/ 272133 w 599625"/>
              <a:gd name="connsiteY153" fmla="*/ 218254 h 506566"/>
              <a:gd name="connsiteX154" fmla="*/ 273056 w 599625"/>
              <a:gd name="connsiteY154" fmla="*/ 219176 h 506566"/>
              <a:gd name="connsiteX155" fmla="*/ 275824 w 599625"/>
              <a:gd name="connsiteY155" fmla="*/ 219176 h 506566"/>
              <a:gd name="connsiteX156" fmla="*/ 275824 w 599625"/>
              <a:gd name="connsiteY156" fmla="*/ 221941 h 506566"/>
              <a:gd name="connsiteX157" fmla="*/ 277669 w 599625"/>
              <a:gd name="connsiteY157" fmla="*/ 221941 h 506566"/>
              <a:gd name="connsiteX158" fmla="*/ 278592 w 599625"/>
              <a:gd name="connsiteY158" fmla="*/ 219176 h 506566"/>
              <a:gd name="connsiteX159" fmla="*/ 281360 w 599625"/>
              <a:gd name="connsiteY159" fmla="*/ 218254 h 506566"/>
              <a:gd name="connsiteX160" fmla="*/ 281360 w 599625"/>
              <a:gd name="connsiteY160" fmla="*/ 214567 h 506566"/>
              <a:gd name="connsiteX161" fmla="*/ 283205 w 599625"/>
              <a:gd name="connsiteY161" fmla="*/ 213645 h 506566"/>
              <a:gd name="connsiteX162" fmla="*/ 286896 w 599625"/>
              <a:gd name="connsiteY162" fmla="*/ 214567 h 506566"/>
              <a:gd name="connsiteX163" fmla="*/ 286896 w 599625"/>
              <a:gd name="connsiteY163" fmla="*/ 217332 h 506566"/>
              <a:gd name="connsiteX164" fmla="*/ 287819 w 599625"/>
              <a:gd name="connsiteY164" fmla="*/ 217332 h 506566"/>
              <a:gd name="connsiteX165" fmla="*/ 290587 w 599625"/>
              <a:gd name="connsiteY165" fmla="*/ 215489 h 506566"/>
              <a:gd name="connsiteX166" fmla="*/ 290587 w 599625"/>
              <a:gd name="connsiteY166" fmla="*/ 219176 h 506566"/>
              <a:gd name="connsiteX167" fmla="*/ 293355 w 599625"/>
              <a:gd name="connsiteY167" fmla="*/ 220098 h 506566"/>
              <a:gd name="connsiteX168" fmla="*/ 293355 w 599625"/>
              <a:gd name="connsiteY168" fmla="*/ 221941 h 506566"/>
              <a:gd name="connsiteX169" fmla="*/ 290587 w 599625"/>
              <a:gd name="connsiteY169" fmla="*/ 222863 h 506566"/>
              <a:gd name="connsiteX170" fmla="*/ 289664 w 599625"/>
              <a:gd name="connsiteY170" fmla="*/ 221941 h 506566"/>
              <a:gd name="connsiteX171" fmla="*/ 289664 w 599625"/>
              <a:gd name="connsiteY171" fmla="*/ 222863 h 506566"/>
              <a:gd name="connsiteX172" fmla="*/ 287819 w 599625"/>
              <a:gd name="connsiteY172" fmla="*/ 223785 h 506566"/>
              <a:gd name="connsiteX173" fmla="*/ 286896 w 599625"/>
              <a:gd name="connsiteY173" fmla="*/ 223785 h 506566"/>
              <a:gd name="connsiteX174" fmla="*/ 285974 w 599625"/>
              <a:gd name="connsiteY174" fmla="*/ 222863 h 506566"/>
              <a:gd name="connsiteX175" fmla="*/ 285974 w 599625"/>
              <a:gd name="connsiteY175" fmla="*/ 221941 h 506566"/>
              <a:gd name="connsiteX176" fmla="*/ 284128 w 599625"/>
              <a:gd name="connsiteY176" fmla="*/ 221941 h 506566"/>
              <a:gd name="connsiteX177" fmla="*/ 284128 w 599625"/>
              <a:gd name="connsiteY177" fmla="*/ 222863 h 506566"/>
              <a:gd name="connsiteX178" fmla="*/ 284128 w 599625"/>
              <a:gd name="connsiteY178" fmla="*/ 223785 h 506566"/>
              <a:gd name="connsiteX179" fmla="*/ 285051 w 599625"/>
              <a:gd name="connsiteY179" fmla="*/ 223785 h 506566"/>
              <a:gd name="connsiteX180" fmla="*/ 285974 w 599625"/>
              <a:gd name="connsiteY180" fmla="*/ 223785 h 506566"/>
              <a:gd name="connsiteX181" fmla="*/ 285974 w 599625"/>
              <a:gd name="connsiteY181" fmla="*/ 224707 h 506566"/>
              <a:gd name="connsiteX182" fmla="*/ 285051 w 599625"/>
              <a:gd name="connsiteY182" fmla="*/ 225629 h 506566"/>
              <a:gd name="connsiteX183" fmla="*/ 284128 w 599625"/>
              <a:gd name="connsiteY183" fmla="*/ 224707 h 506566"/>
              <a:gd name="connsiteX184" fmla="*/ 283205 w 599625"/>
              <a:gd name="connsiteY184" fmla="*/ 224707 h 506566"/>
              <a:gd name="connsiteX185" fmla="*/ 281360 w 599625"/>
              <a:gd name="connsiteY185" fmla="*/ 226550 h 506566"/>
              <a:gd name="connsiteX186" fmla="*/ 281360 w 599625"/>
              <a:gd name="connsiteY186" fmla="*/ 227472 h 506566"/>
              <a:gd name="connsiteX187" fmla="*/ 277669 w 599625"/>
              <a:gd name="connsiteY187" fmla="*/ 229316 h 506566"/>
              <a:gd name="connsiteX188" fmla="*/ 274901 w 599625"/>
              <a:gd name="connsiteY188" fmla="*/ 233003 h 506566"/>
              <a:gd name="connsiteX189" fmla="*/ 273979 w 599625"/>
              <a:gd name="connsiteY189" fmla="*/ 233925 h 506566"/>
              <a:gd name="connsiteX190" fmla="*/ 271211 w 599625"/>
              <a:gd name="connsiteY190" fmla="*/ 236690 h 506566"/>
              <a:gd name="connsiteX191" fmla="*/ 269365 w 599625"/>
              <a:gd name="connsiteY191" fmla="*/ 238534 h 506566"/>
              <a:gd name="connsiteX192" fmla="*/ 269365 w 599625"/>
              <a:gd name="connsiteY192" fmla="*/ 241299 h 506566"/>
              <a:gd name="connsiteX193" fmla="*/ 266597 w 599625"/>
              <a:gd name="connsiteY193" fmla="*/ 240378 h 506566"/>
              <a:gd name="connsiteX194" fmla="*/ 266597 w 599625"/>
              <a:gd name="connsiteY194" fmla="*/ 238534 h 506566"/>
              <a:gd name="connsiteX195" fmla="*/ 260138 w 599625"/>
              <a:gd name="connsiteY195" fmla="*/ 238534 h 506566"/>
              <a:gd name="connsiteX196" fmla="*/ 257370 w 599625"/>
              <a:gd name="connsiteY196" fmla="*/ 240378 h 506566"/>
              <a:gd name="connsiteX197" fmla="*/ 255525 w 599625"/>
              <a:gd name="connsiteY197" fmla="*/ 243143 h 506566"/>
              <a:gd name="connsiteX198" fmla="*/ 254602 w 599625"/>
              <a:gd name="connsiteY198" fmla="*/ 244987 h 506566"/>
              <a:gd name="connsiteX199" fmla="*/ 255525 w 599625"/>
              <a:gd name="connsiteY199" fmla="*/ 246830 h 506566"/>
              <a:gd name="connsiteX200" fmla="*/ 258293 w 599625"/>
              <a:gd name="connsiteY200" fmla="*/ 247752 h 506566"/>
              <a:gd name="connsiteX201" fmla="*/ 262906 w 599625"/>
              <a:gd name="connsiteY201" fmla="*/ 244987 h 506566"/>
              <a:gd name="connsiteX202" fmla="*/ 262906 w 599625"/>
              <a:gd name="connsiteY202" fmla="*/ 245909 h 506566"/>
              <a:gd name="connsiteX203" fmla="*/ 261984 w 599625"/>
              <a:gd name="connsiteY203" fmla="*/ 248674 h 506566"/>
              <a:gd name="connsiteX204" fmla="*/ 264752 w 599625"/>
              <a:gd name="connsiteY204" fmla="*/ 248674 h 506566"/>
              <a:gd name="connsiteX205" fmla="*/ 265674 w 599625"/>
              <a:gd name="connsiteY205" fmla="*/ 254205 h 506566"/>
              <a:gd name="connsiteX206" fmla="*/ 270288 w 599625"/>
              <a:gd name="connsiteY206" fmla="*/ 255127 h 506566"/>
              <a:gd name="connsiteX207" fmla="*/ 273056 w 599625"/>
              <a:gd name="connsiteY207" fmla="*/ 251439 h 506566"/>
              <a:gd name="connsiteX208" fmla="*/ 275824 w 599625"/>
              <a:gd name="connsiteY208" fmla="*/ 252361 h 506566"/>
              <a:gd name="connsiteX209" fmla="*/ 277669 w 599625"/>
              <a:gd name="connsiteY209" fmla="*/ 254205 h 506566"/>
              <a:gd name="connsiteX210" fmla="*/ 280437 w 599625"/>
              <a:gd name="connsiteY210" fmla="*/ 253283 h 506566"/>
              <a:gd name="connsiteX211" fmla="*/ 280437 w 599625"/>
              <a:gd name="connsiteY211" fmla="*/ 252361 h 506566"/>
              <a:gd name="connsiteX212" fmla="*/ 282283 w 599625"/>
              <a:gd name="connsiteY212" fmla="*/ 253283 h 506566"/>
              <a:gd name="connsiteX213" fmla="*/ 284128 w 599625"/>
              <a:gd name="connsiteY213" fmla="*/ 256970 h 506566"/>
              <a:gd name="connsiteX214" fmla="*/ 287819 w 599625"/>
              <a:gd name="connsiteY214" fmla="*/ 256970 h 506566"/>
              <a:gd name="connsiteX215" fmla="*/ 289664 w 599625"/>
              <a:gd name="connsiteY215" fmla="*/ 258814 h 506566"/>
              <a:gd name="connsiteX216" fmla="*/ 289664 w 599625"/>
              <a:gd name="connsiteY216" fmla="*/ 261579 h 506566"/>
              <a:gd name="connsiteX217" fmla="*/ 293355 w 599625"/>
              <a:gd name="connsiteY217" fmla="*/ 263423 h 506566"/>
              <a:gd name="connsiteX218" fmla="*/ 297968 w 599625"/>
              <a:gd name="connsiteY218" fmla="*/ 263423 h 506566"/>
              <a:gd name="connsiteX219" fmla="*/ 299814 w 599625"/>
              <a:gd name="connsiteY219" fmla="*/ 266188 h 506566"/>
              <a:gd name="connsiteX220" fmla="*/ 301659 w 599625"/>
              <a:gd name="connsiteY220" fmla="*/ 266188 h 506566"/>
              <a:gd name="connsiteX221" fmla="*/ 301659 w 599625"/>
              <a:gd name="connsiteY221" fmla="*/ 268032 h 506566"/>
              <a:gd name="connsiteX222" fmla="*/ 298891 w 599625"/>
              <a:gd name="connsiteY222" fmla="*/ 271719 h 506566"/>
              <a:gd name="connsiteX223" fmla="*/ 297968 w 599625"/>
              <a:gd name="connsiteY223" fmla="*/ 278172 h 506566"/>
              <a:gd name="connsiteX224" fmla="*/ 296123 w 599625"/>
              <a:gd name="connsiteY224" fmla="*/ 280016 h 506566"/>
              <a:gd name="connsiteX225" fmla="*/ 293355 w 599625"/>
              <a:gd name="connsiteY225" fmla="*/ 280016 h 506566"/>
              <a:gd name="connsiteX226" fmla="*/ 292432 w 599625"/>
              <a:gd name="connsiteY226" fmla="*/ 281859 h 506566"/>
              <a:gd name="connsiteX227" fmla="*/ 292432 w 599625"/>
              <a:gd name="connsiteY227" fmla="*/ 284625 h 506566"/>
              <a:gd name="connsiteX228" fmla="*/ 289664 w 599625"/>
              <a:gd name="connsiteY228" fmla="*/ 289234 h 506566"/>
              <a:gd name="connsiteX229" fmla="*/ 287819 w 599625"/>
              <a:gd name="connsiteY229" fmla="*/ 291077 h 506566"/>
              <a:gd name="connsiteX230" fmla="*/ 285051 w 599625"/>
              <a:gd name="connsiteY230" fmla="*/ 292921 h 506566"/>
              <a:gd name="connsiteX231" fmla="*/ 282283 w 599625"/>
              <a:gd name="connsiteY231" fmla="*/ 292921 h 506566"/>
              <a:gd name="connsiteX232" fmla="*/ 282283 w 599625"/>
              <a:gd name="connsiteY232" fmla="*/ 293843 h 506566"/>
              <a:gd name="connsiteX233" fmla="*/ 284128 w 599625"/>
              <a:gd name="connsiteY233" fmla="*/ 294765 h 506566"/>
              <a:gd name="connsiteX234" fmla="*/ 284128 w 599625"/>
              <a:gd name="connsiteY234" fmla="*/ 295687 h 506566"/>
              <a:gd name="connsiteX235" fmla="*/ 282283 w 599625"/>
              <a:gd name="connsiteY235" fmla="*/ 296608 h 506566"/>
              <a:gd name="connsiteX236" fmla="*/ 283205 w 599625"/>
              <a:gd name="connsiteY236" fmla="*/ 297530 h 506566"/>
              <a:gd name="connsiteX237" fmla="*/ 285051 w 599625"/>
              <a:gd name="connsiteY237" fmla="*/ 297530 h 506566"/>
              <a:gd name="connsiteX238" fmla="*/ 285051 w 599625"/>
              <a:gd name="connsiteY238" fmla="*/ 299374 h 506566"/>
              <a:gd name="connsiteX239" fmla="*/ 284128 w 599625"/>
              <a:gd name="connsiteY239" fmla="*/ 300296 h 506566"/>
              <a:gd name="connsiteX240" fmla="*/ 284128 w 599625"/>
              <a:gd name="connsiteY240" fmla="*/ 301217 h 506566"/>
              <a:gd name="connsiteX241" fmla="*/ 286896 w 599625"/>
              <a:gd name="connsiteY241" fmla="*/ 303061 h 506566"/>
              <a:gd name="connsiteX242" fmla="*/ 286896 w 599625"/>
              <a:gd name="connsiteY242" fmla="*/ 304905 h 506566"/>
              <a:gd name="connsiteX243" fmla="*/ 283205 w 599625"/>
              <a:gd name="connsiteY243" fmla="*/ 304905 h 506566"/>
              <a:gd name="connsiteX244" fmla="*/ 279515 w 599625"/>
              <a:gd name="connsiteY244" fmla="*/ 301217 h 506566"/>
              <a:gd name="connsiteX245" fmla="*/ 277669 w 599625"/>
              <a:gd name="connsiteY245" fmla="*/ 297530 h 506566"/>
              <a:gd name="connsiteX246" fmla="*/ 277669 w 599625"/>
              <a:gd name="connsiteY246" fmla="*/ 292921 h 506566"/>
              <a:gd name="connsiteX247" fmla="*/ 275824 w 599625"/>
              <a:gd name="connsiteY247" fmla="*/ 290156 h 506566"/>
              <a:gd name="connsiteX248" fmla="*/ 276747 w 599625"/>
              <a:gd name="connsiteY248" fmla="*/ 285547 h 506566"/>
              <a:gd name="connsiteX249" fmla="*/ 275824 w 599625"/>
              <a:gd name="connsiteY249" fmla="*/ 285547 h 506566"/>
              <a:gd name="connsiteX250" fmla="*/ 275824 w 599625"/>
              <a:gd name="connsiteY250" fmla="*/ 276328 h 506566"/>
              <a:gd name="connsiteX251" fmla="*/ 272133 w 599625"/>
              <a:gd name="connsiteY251" fmla="*/ 273563 h 506566"/>
              <a:gd name="connsiteX252" fmla="*/ 270288 w 599625"/>
              <a:gd name="connsiteY252" fmla="*/ 273563 h 506566"/>
              <a:gd name="connsiteX253" fmla="*/ 270288 w 599625"/>
              <a:gd name="connsiteY253" fmla="*/ 271719 h 506566"/>
              <a:gd name="connsiteX254" fmla="*/ 265674 w 599625"/>
              <a:gd name="connsiteY254" fmla="*/ 266188 h 506566"/>
              <a:gd name="connsiteX255" fmla="*/ 266597 w 599625"/>
              <a:gd name="connsiteY255" fmla="*/ 264345 h 506566"/>
              <a:gd name="connsiteX256" fmla="*/ 266597 w 599625"/>
              <a:gd name="connsiteY256" fmla="*/ 261579 h 506566"/>
              <a:gd name="connsiteX257" fmla="*/ 269365 w 599625"/>
              <a:gd name="connsiteY257" fmla="*/ 258814 h 506566"/>
              <a:gd name="connsiteX258" fmla="*/ 268442 w 599625"/>
              <a:gd name="connsiteY258" fmla="*/ 256049 h 506566"/>
              <a:gd name="connsiteX259" fmla="*/ 264752 w 599625"/>
              <a:gd name="connsiteY259" fmla="*/ 255127 h 506566"/>
              <a:gd name="connsiteX260" fmla="*/ 261061 w 599625"/>
              <a:gd name="connsiteY260" fmla="*/ 251439 h 506566"/>
              <a:gd name="connsiteX261" fmla="*/ 259216 w 599625"/>
              <a:gd name="connsiteY261" fmla="*/ 251439 h 506566"/>
              <a:gd name="connsiteX262" fmla="*/ 257370 w 599625"/>
              <a:gd name="connsiteY262" fmla="*/ 250518 h 506566"/>
              <a:gd name="connsiteX263" fmla="*/ 257370 w 599625"/>
              <a:gd name="connsiteY263" fmla="*/ 249596 h 506566"/>
              <a:gd name="connsiteX264" fmla="*/ 255525 w 599625"/>
              <a:gd name="connsiteY264" fmla="*/ 248674 h 506566"/>
              <a:gd name="connsiteX265" fmla="*/ 255525 w 599625"/>
              <a:gd name="connsiteY265" fmla="*/ 249596 h 506566"/>
              <a:gd name="connsiteX266" fmla="*/ 250911 w 599625"/>
              <a:gd name="connsiteY266" fmla="*/ 248674 h 506566"/>
              <a:gd name="connsiteX267" fmla="*/ 249066 w 599625"/>
              <a:gd name="connsiteY267" fmla="*/ 245909 h 506566"/>
              <a:gd name="connsiteX268" fmla="*/ 249989 w 599625"/>
              <a:gd name="connsiteY268" fmla="*/ 244065 h 506566"/>
              <a:gd name="connsiteX269" fmla="*/ 246298 w 599625"/>
              <a:gd name="connsiteY269" fmla="*/ 239456 h 506566"/>
              <a:gd name="connsiteX270" fmla="*/ 246298 w 599625"/>
              <a:gd name="connsiteY270" fmla="*/ 236690 h 506566"/>
              <a:gd name="connsiteX271" fmla="*/ 244453 w 599625"/>
              <a:gd name="connsiteY271" fmla="*/ 236690 h 506566"/>
              <a:gd name="connsiteX272" fmla="*/ 245375 w 599625"/>
              <a:gd name="connsiteY272" fmla="*/ 239456 h 506566"/>
              <a:gd name="connsiteX273" fmla="*/ 247221 w 599625"/>
              <a:gd name="connsiteY273" fmla="*/ 243143 h 506566"/>
              <a:gd name="connsiteX274" fmla="*/ 247221 w 599625"/>
              <a:gd name="connsiteY274" fmla="*/ 244065 h 506566"/>
              <a:gd name="connsiteX275" fmla="*/ 245375 w 599625"/>
              <a:gd name="connsiteY275" fmla="*/ 244065 h 506566"/>
              <a:gd name="connsiteX276" fmla="*/ 243530 w 599625"/>
              <a:gd name="connsiteY276" fmla="*/ 240378 h 506566"/>
              <a:gd name="connsiteX277" fmla="*/ 243530 w 599625"/>
              <a:gd name="connsiteY277" fmla="*/ 235769 h 506566"/>
              <a:gd name="connsiteX278" fmla="*/ 240762 w 599625"/>
              <a:gd name="connsiteY278" fmla="*/ 234847 h 506566"/>
              <a:gd name="connsiteX279" fmla="*/ 240762 w 599625"/>
              <a:gd name="connsiteY279" fmla="*/ 231159 h 506566"/>
              <a:gd name="connsiteX280" fmla="*/ 242607 w 599625"/>
              <a:gd name="connsiteY280" fmla="*/ 227472 h 506566"/>
              <a:gd name="connsiteX281" fmla="*/ 245375 w 599625"/>
              <a:gd name="connsiteY281" fmla="*/ 224707 h 506566"/>
              <a:gd name="connsiteX282" fmla="*/ 245375 w 599625"/>
              <a:gd name="connsiteY282" fmla="*/ 223785 h 506566"/>
              <a:gd name="connsiteX283" fmla="*/ 242607 w 599625"/>
              <a:gd name="connsiteY283" fmla="*/ 227472 h 506566"/>
              <a:gd name="connsiteX284" fmla="*/ 240762 w 599625"/>
              <a:gd name="connsiteY284" fmla="*/ 230238 h 506566"/>
              <a:gd name="connsiteX285" fmla="*/ 240762 w 599625"/>
              <a:gd name="connsiteY285" fmla="*/ 231159 h 506566"/>
              <a:gd name="connsiteX286" fmla="*/ 236148 w 599625"/>
              <a:gd name="connsiteY286" fmla="*/ 253283 h 506566"/>
              <a:gd name="connsiteX287" fmla="*/ 291510 w 599625"/>
              <a:gd name="connsiteY287" fmla="*/ 308592 h 506566"/>
              <a:gd name="connsiteX288" fmla="*/ 334876 w 599625"/>
              <a:gd name="connsiteY288" fmla="*/ 288312 h 506566"/>
              <a:gd name="connsiteX289" fmla="*/ 333031 w 599625"/>
              <a:gd name="connsiteY289" fmla="*/ 288312 h 506566"/>
              <a:gd name="connsiteX290" fmla="*/ 333031 w 599625"/>
              <a:gd name="connsiteY290" fmla="*/ 284625 h 506566"/>
              <a:gd name="connsiteX291" fmla="*/ 331185 w 599625"/>
              <a:gd name="connsiteY291" fmla="*/ 281859 h 506566"/>
              <a:gd name="connsiteX292" fmla="*/ 331185 w 599625"/>
              <a:gd name="connsiteY292" fmla="*/ 277250 h 506566"/>
              <a:gd name="connsiteX293" fmla="*/ 329340 w 599625"/>
              <a:gd name="connsiteY293" fmla="*/ 275407 h 506566"/>
              <a:gd name="connsiteX294" fmla="*/ 329340 w 599625"/>
              <a:gd name="connsiteY294" fmla="*/ 273563 h 506566"/>
              <a:gd name="connsiteX295" fmla="*/ 331185 w 599625"/>
              <a:gd name="connsiteY295" fmla="*/ 269876 h 506566"/>
              <a:gd name="connsiteX296" fmla="*/ 327494 w 599625"/>
              <a:gd name="connsiteY296" fmla="*/ 263423 h 506566"/>
              <a:gd name="connsiteX297" fmla="*/ 327494 w 599625"/>
              <a:gd name="connsiteY297" fmla="*/ 257892 h 506566"/>
              <a:gd name="connsiteX298" fmla="*/ 323804 w 599625"/>
              <a:gd name="connsiteY298" fmla="*/ 257892 h 506566"/>
              <a:gd name="connsiteX299" fmla="*/ 322881 w 599625"/>
              <a:gd name="connsiteY299" fmla="*/ 256970 h 506566"/>
              <a:gd name="connsiteX300" fmla="*/ 321036 w 599625"/>
              <a:gd name="connsiteY300" fmla="*/ 256970 h 506566"/>
              <a:gd name="connsiteX301" fmla="*/ 319190 w 599625"/>
              <a:gd name="connsiteY301" fmla="*/ 257892 h 506566"/>
              <a:gd name="connsiteX302" fmla="*/ 315500 w 599625"/>
              <a:gd name="connsiteY302" fmla="*/ 257892 h 506566"/>
              <a:gd name="connsiteX303" fmla="*/ 312731 w 599625"/>
              <a:gd name="connsiteY303" fmla="*/ 257892 h 506566"/>
              <a:gd name="connsiteX304" fmla="*/ 307195 w 599625"/>
              <a:gd name="connsiteY304" fmla="*/ 252361 h 506566"/>
              <a:gd name="connsiteX305" fmla="*/ 307195 w 599625"/>
              <a:gd name="connsiteY305" fmla="*/ 247752 h 506566"/>
              <a:gd name="connsiteX306" fmla="*/ 308118 w 599625"/>
              <a:gd name="connsiteY306" fmla="*/ 246830 h 506566"/>
              <a:gd name="connsiteX307" fmla="*/ 309041 w 599625"/>
              <a:gd name="connsiteY307" fmla="*/ 244987 h 506566"/>
              <a:gd name="connsiteX308" fmla="*/ 307195 w 599625"/>
              <a:gd name="connsiteY308" fmla="*/ 244987 h 506566"/>
              <a:gd name="connsiteX309" fmla="*/ 307195 w 599625"/>
              <a:gd name="connsiteY309" fmla="*/ 243143 h 506566"/>
              <a:gd name="connsiteX310" fmla="*/ 312731 w 599625"/>
              <a:gd name="connsiteY310" fmla="*/ 239456 h 506566"/>
              <a:gd name="connsiteX311" fmla="*/ 312731 w 599625"/>
              <a:gd name="connsiteY311" fmla="*/ 235769 h 506566"/>
              <a:gd name="connsiteX312" fmla="*/ 316422 w 599625"/>
              <a:gd name="connsiteY312" fmla="*/ 233925 h 506566"/>
              <a:gd name="connsiteX313" fmla="*/ 317345 w 599625"/>
              <a:gd name="connsiteY313" fmla="*/ 233925 h 506566"/>
              <a:gd name="connsiteX314" fmla="*/ 320113 w 599625"/>
              <a:gd name="connsiteY314" fmla="*/ 233925 h 506566"/>
              <a:gd name="connsiteX315" fmla="*/ 321958 w 599625"/>
              <a:gd name="connsiteY315" fmla="*/ 233003 h 506566"/>
              <a:gd name="connsiteX316" fmla="*/ 328417 w 599625"/>
              <a:gd name="connsiteY316" fmla="*/ 233003 h 506566"/>
              <a:gd name="connsiteX317" fmla="*/ 328417 w 599625"/>
              <a:gd name="connsiteY317" fmla="*/ 235769 h 506566"/>
              <a:gd name="connsiteX318" fmla="*/ 333031 w 599625"/>
              <a:gd name="connsiteY318" fmla="*/ 237612 h 506566"/>
              <a:gd name="connsiteX319" fmla="*/ 333953 w 599625"/>
              <a:gd name="connsiteY319" fmla="*/ 237612 h 506566"/>
              <a:gd name="connsiteX320" fmla="*/ 334876 w 599625"/>
              <a:gd name="connsiteY320" fmla="*/ 237612 h 506566"/>
              <a:gd name="connsiteX321" fmla="*/ 334876 w 599625"/>
              <a:gd name="connsiteY321" fmla="*/ 236690 h 506566"/>
              <a:gd name="connsiteX322" fmla="*/ 337644 w 599625"/>
              <a:gd name="connsiteY322" fmla="*/ 235769 h 506566"/>
              <a:gd name="connsiteX323" fmla="*/ 340412 w 599625"/>
              <a:gd name="connsiteY323" fmla="*/ 237612 h 506566"/>
              <a:gd name="connsiteX324" fmla="*/ 345026 w 599625"/>
              <a:gd name="connsiteY324" fmla="*/ 237612 h 506566"/>
              <a:gd name="connsiteX325" fmla="*/ 343180 w 599625"/>
              <a:gd name="connsiteY325" fmla="*/ 233003 h 506566"/>
              <a:gd name="connsiteX326" fmla="*/ 340412 w 599625"/>
              <a:gd name="connsiteY326" fmla="*/ 233003 h 506566"/>
              <a:gd name="connsiteX327" fmla="*/ 339489 w 599625"/>
              <a:gd name="connsiteY327" fmla="*/ 232081 h 506566"/>
              <a:gd name="connsiteX328" fmla="*/ 338567 w 599625"/>
              <a:gd name="connsiteY328" fmla="*/ 229316 h 506566"/>
              <a:gd name="connsiteX329" fmla="*/ 337644 w 599625"/>
              <a:gd name="connsiteY329" fmla="*/ 230238 h 506566"/>
              <a:gd name="connsiteX330" fmla="*/ 336721 w 599625"/>
              <a:gd name="connsiteY330" fmla="*/ 233003 h 506566"/>
              <a:gd name="connsiteX331" fmla="*/ 334876 w 599625"/>
              <a:gd name="connsiteY331" fmla="*/ 231159 h 506566"/>
              <a:gd name="connsiteX332" fmla="*/ 333953 w 599625"/>
              <a:gd name="connsiteY332" fmla="*/ 228394 h 506566"/>
              <a:gd name="connsiteX333" fmla="*/ 332108 w 599625"/>
              <a:gd name="connsiteY333" fmla="*/ 226550 h 506566"/>
              <a:gd name="connsiteX334" fmla="*/ 331185 w 599625"/>
              <a:gd name="connsiteY334" fmla="*/ 226550 h 506566"/>
              <a:gd name="connsiteX335" fmla="*/ 329340 w 599625"/>
              <a:gd name="connsiteY335" fmla="*/ 226550 h 506566"/>
              <a:gd name="connsiteX336" fmla="*/ 330263 w 599625"/>
              <a:gd name="connsiteY336" fmla="*/ 228394 h 506566"/>
              <a:gd name="connsiteX337" fmla="*/ 333031 w 599625"/>
              <a:gd name="connsiteY337" fmla="*/ 230238 h 506566"/>
              <a:gd name="connsiteX338" fmla="*/ 333031 w 599625"/>
              <a:gd name="connsiteY338" fmla="*/ 231159 h 506566"/>
              <a:gd name="connsiteX339" fmla="*/ 333031 w 599625"/>
              <a:gd name="connsiteY339" fmla="*/ 232081 h 506566"/>
              <a:gd name="connsiteX340" fmla="*/ 331185 w 599625"/>
              <a:gd name="connsiteY340" fmla="*/ 233003 h 506566"/>
              <a:gd name="connsiteX341" fmla="*/ 330263 w 599625"/>
              <a:gd name="connsiteY341" fmla="*/ 233003 h 506566"/>
              <a:gd name="connsiteX342" fmla="*/ 329340 w 599625"/>
              <a:gd name="connsiteY342" fmla="*/ 232081 h 506566"/>
              <a:gd name="connsiteX343" fmla="*/ 331185 w 599625"/>
              <a:gd name="connsiteY343" fmla="*/ 232081 h 506566"/>
              <a:gd name="connsiteX344" fmla="*/ 332108 w 599625"/>
              <a:gd name="connsiteY344" fmla="*/ 231159 h 506566"/>
              <a:gd name="connsiteX345" fmla="*/ 327494 w 599625"/>
              <a:gd name="connsiteY345" fmla="*/ 228394 h 506566"/>
              <a:gd name="connsiteX346" fmla="*/ 327494 w 599625"/>
              <a:gd name="connsiteY346" fmla="*/ 226550 h 506566"/>
              <a:gd name="connsiteX347" fmla="*/ 325649 w 599625"/>
              <a:gd name="connsiteY347" fmla="*/ 228394 h 506566"/>
              <a:gd name="connsiteX348" fmla="*/ 323804 w 599625"/>
              <a:gd name="connsiteY348" fmla="*/ 228394 h 506566"/>
              <a:gd name="connsiteX349" fmla="*/ 321036 w 599625"/>
              <a:gd name="connsiteY349" fmla="*/ 232081 h 506566"/>
              <a:gd name="connsiteX350" fmla="*/ 320113 w 599625"/>
              <a:gd name="connsiteY350" fmla="*/ 233003 h 506566"/>
              <a:gd name="connsiteX351" fmla="*/ 318268 w 599625"/>
              <a:gd name="connsiteY351" fmla="*/ 233003 h 506566"/>
              <a:gd name="connsiteX352" fmla="*/ 316422 w 599625"/>
              <a:gd name="connsiteY352" fmla="*/ 233003 h 506566"/>
              <a:gd name="connsiteX353" fmla="*/ 314577 w 599625"/>
              <a:gd name="connsiteY353" fmla="*/ 232081 h 506566"/>
              <a:gd name="connsiteX354" fmla="*/ 313654 w 599625"/>
              <a:gd name="connsiteY354" fmla="*/ 229316 h 506566"/>
              <a:gd name="connsiteX355" fmla="*/ 314577 w 599625"/>
              <a:gd name="connsiteY355" fmla="*/ 228394 h 506566"/>
              <a:gd name="connsiteX356" fmla="*/ 317345 w 599625"/>
              <a:gd name="connsiteY356" fmla="*/ 227472 h 506566"/>
              <a:gd name="connsiteX357" fmla="*/ 320113 w 599625"/>
              <a:gd name="connsiteY357" fmla="*/ 228394 h 506566"/>
              <a:gd name="connsiteX358" fmla="*/ 320113 w 599625"/>
              <a:gd name="connsiteY358" fmla="*/ 226550 h 506566"/>
              <a:gd name="connsiteX359" fmla="*/ 319190 w 599625"/>
              <a:gd name="connsiteY359" fmla="*/ 226550 h 506566"/>
              <a:gd name="connsiteX360" fmla="*/ 319190 w 599625"/>
              <a:gd name="connsiteY360" fmla="*/ 223785 h 506566"/>
              <a:gd name="connsiteX361" fmla="*/ 322881 w 599625"/>
              <a:gd name="connsiteY361" fmla="*/ 222863 h 506566"/>
              <a:gd name="connsiteX362" fmla="*/ 324726 w 599625"/>
              <a:gd name="connsiteY362" fmla="*/ 220098 h 506566"/>
              <a:gd name="connsiteX363" fmla="*/ 326572 w 599625"/>
              <a:gd name="connsiteY363" fmla="*/ 220098 h 506566"/>
              <a:gd name="connsiteX364" fmla="*/ 328417 w 599625"/>
              <a:gd name="connsiteY364" fmla="*/ 220098 h 506566"/>
              <a:gd name="connsiteX365" fmla="*/ 329340 w 599625"/>
              <a:gd name="connsiteY365" fmla="*/ 220098 h 506566"/>
              <a:gd name="connsiteX366" fmla="*/ 328417 w 599625"/>
              <a:gd name="connsiteY366" fmla="*/ 217332 h 506566"/>
              <a:gd name="connsiteX367" fmla="*/ 326572 w 599625"/>
              <a:gd name="connsiteY367" fmla="*/ 218254 h 506566"/>
              <a:gd name="connsiteX368" fmla="*/ 325649 w 599625"/>
              <a:gd name="connsiteY368" fmla="*/ 216410 h 506566"/>
              <a:gd name="connsiteX369" fmla="*/ 324726 w 599625"/>
              <a:gd name="connsiteY369" fmla="*/ 216410 h 506566"/>
              <a:gd name="connsiteX370" fmla="*/ 323804 w 599625"/>
              <a:gd name="connsiteY370" fmla="*/ 215489 h 506566"/>
              <a:gd name="connsiteX371" fmla="*/ 324726 w 599625"/>
              <a:gd name="connsiteY371" fmla="*/ 213645 h 506566"/>
              <a:gd name="connsiteX372" fmla="*/ 327494 w 599625"/>
              <a:gd name="connsiteY372" fmla="*/ 212723 h 506566"/>
              <a:gd name="connsiteX373" fmla="*/ 328417 w 599625"/>
              <a:gd name="connsiteY373" fmla="*/ 211801 h 506566"/>
              <a:gd name="connsiteX374" fmla="*/ 291510 w 599625"/>
              <a:gd name="connsiteY374" fmla="*/ 197974 h 506566"/>
              <a:gd name="connsiteX375" fmla="*/ 291510 w 599625"/>
              <a:gd name="connsiteY375" fmla="*/ 193365 h 506566"/>
              <a:gd name="connsiteX376" fmla="*/ 332108 w 599625"/>
              <a:gd name="connsiteY376" fmla="*/ 209036 h 506566"/>
              <a:gd name="connsiteX377" fmla="*/ 334876 w 599625"/>
              <a:gd name="connsiteY377" fmla="*/ 211801 h 506566"/>
              <a:gd name="connsiteX378" fmla="*/ 335799 w 599625"/>
              <a:gd name="connsiteY378" fmla="*/ 212723 h 506566"/>
              <a:gd name="connsiteX379" fmla="*/ 347794 w 599625"/>
              <a:gd name="connsiteY379" fmla="*/ 230238 h 506566"/>
              <a:gd name="connsiteX380" fmla="*/ 347794 w 599625"/>
              <a:gd name="connsiteY380" fmla="*/ 231159 h 506566"/>
              <a:gd name="connsiteX381" fmla="*/ 351484 w 599625"/>
              <a:gd name="connsiteY381" fmla="*/ 247752 h 506566"/>
              <a:gd name="connsiteX382" fmla="*/ 352407 w 599625"/>
              <a:gd name="connsiteY382" fmla="*/ 252361 h 506566"/>
              <a:gd name="connsiteX383" fmla="*/ 352407 w 599625"/>
              <a:gd name="connsiteY383" fmla="*/ 253283 h 506566"/>
              <a:gd name="connsiteX384" fmla="*/ 351484 w 599625"/>
              <a:gd name="connsiteY384" fmla="*/ 263423 h 506566"/>
              <a:gd name="connsiteX385" fmla="*/ 350562 w 599625"/>
              <a:gd name="connsiteY385" fmla="*/ 267110 h 506566"/>
              <a:gd name="connsiteX386" fmla="*/ 345948 w 599625"/>
              <a:gd name="connsiteY386" fmla="*/ 280938 h 506566"/>
              <a:gd name="connsiteX387" fmla="*/ 291510 w 599625"/>
              <a:gd name="connsiteY387" fmla="*/ 313201 h 506566"/>
              <a:gd name="connsiteX388" fmla="*/ 231535 w 599625"/>
              <a:gd name="connsiteY388" fmla="*/ 253283 h 506566"/>
              <a:gd name="connsiteX389" fmla="*/ 244453 w 599625"/>
              <a:gd name="connsiteY389" fmla="*/ 216410 h 506566"/>
              <a:gd name="connsiteX390" fmla="*/ 250911 w 599625"/>
              <a:gd name="connsiteY390" fmla="*/ 209036 h 506566"/>
              <a:gd name="connsiteX391" fmla="*/ 291510 w 599625"/>
              <a:gd name="connsiteY391" fmla="*/ 193365 h 506566"/>
              <a:gd name="connsiteX392" fmla="*/ 122692 w 599625"/>
              <a:gd name="connsiteY392" fmla="*/ 190653 h 506566"/>
              <a:gd name="connsiteX393" fmla="*/ 24908 w 599625"/>
              <a:gd name="connsiteY393" fmla="*/ 256046 h 506566"/>
              <a:gd name="connsiteX394" fmla="*/ 119002 w 599625"/>
              <a:gd name="connsiteY394" fmla="*/ 320518 h 506566"/>
              <a:gd name="connsiteX395" fmla="*/ 155902 w 599625"/>
              <a:gd name="connsiteY395" fmla="*/ 253283 h 506566"/>
              <a:gd name="connsiteX396" fmla="*/ 122692 w 599625"/>
              <a:gd name="connsiteY396" fmla="*/ 190653 h 506566"/>
              <a:gd name="connsiteX397" fmla="*/ 461250 w 599625"/>
              <a:gd name="connsiteY397" fmla="*/ 186048 h 506566"/>
              <a:gd name="connsiteX398" fmla="*/ 420660 w 599625"/>
              <a:gd name="connsiteY398" fmla="*/ 262493 h 506566"/>
              <a:gd name="connsiteX399" fmla="*/ 452948 w 599625"/>
              <a:gd name="connsiteY399" fmla="*/ 327886 h 506566"/>
              <a:gd name="connsiteX400" fmla="*/ 574718 w 599625"/>
              <a:gd name="connsiteY400" fmla="*/ 256046 h 506566"/>
              <a:gd name="connsiteX401" fmla="*/ 461250 w 599625"/>
              <a:gd name="connsiteY401" fmla="*/ 186048 h 506566"/>
              <a:gd name="connsiteX402" fmla="*/ 210330 w 599625"/>
              <a:gd name="connsiteY402" fmla="*/ 174074 h 506566"/>
              <a:gd name="connsiteX403" fmla="*/ 146678 w 599625"/>
              <a:gd name="connsiteY403" fmla="*/ 184206 h 506566"/>
              <a:gd name="connsiteX404" fmla="*/ 170662 w 599625"/>
              <a:gd name="connsiteY404" fmla="*/ 229336 h 506566"/>
              <a:gd name="connsiteX405" fmla="*/ 198338 w 599625"/>
              <a:gd name="connsiteY405" fmla="*/ 188811 h 506566"/>
              <a:gd name="connsiteX406" fmla="*/ 210330 w 599625"/>
              <a:gd name="connsiteY406" fmla="*/ 174074 h 506566"/>
              <a:gd name="connsiteX407" fmla="*/ 359775 w 599625"/>
              <a:gd name="connsiteY407" fmla="*/ 171311 h 506566"/>
              <a:gd name="connsiteX408" fmla="*/ 373612 w 599625"/>
              <a:gd name="connsiteY408" fmla="*/ 188811 h 506566"/>
              <a:gd name="connsiteX409" fmla="*/ 405900 w 599625"/>
              <a:gd name="connsiteY409" fmla="*/ 238547 h 506566"/>
              <a:gd name="connsiteX410" fmla="*/ 436342 w 599625"/>
              <a:gd name="connsiteY410" fmla="*/ 180522 h 506566"/>
              <a:gd name="connsiteX411" fmla="*/ 359775 w 599625"/>
              <a:gd name="connsiteY411" fmla="*/ 171311 h 506566"/>
              <a:gd name="connsiteX412" fmla="*/ 299812 w 599625"/>
              <a:gd name="connsiteY412" fmla="*/ 168548 h 506566"/>
              <a:gd name="connsiteX413" fmla="*/ 243540 w 599625"/>
              <a:gd name="connsiteY413" fmla="*/ 170390 h 506566"/>
              <a:gd name="connsiteX414" fmla="*/ 217710 w 599625"/>
              <a:gd name="connsiteY414" fmla="*/ 203547 h 506566"/>
              <a:gd name="connsiteX415" fmla="*/ 184500 w 599625"/>
              <a:gd name="connsiteY415" fmla="*/ 253283 h 506566"/>
              <a:gd name="connsiteX416" fmla="*/ 215865 w 599625"/>
              <a:gd name="connsiteY416" fmla="*/ 301177 h 506566"/>
              <a:gd name="connsiteX417" fmla="*/ 247230 w 599625"/>
              <a:gd name="connsiteY417" fmla="*/ 341702 h 506566"/>
              <a:gd name="connsiteX418" fmla="*/ 299812 w 599625"/>
              <a:gd name="connsiteY418" fmla="*/ 343544 h 506566"/>
              <a:gd name="connsiteX419" fmla="*/ 333022 w 599625"/>
              <a:gd name="connsiteY419" fmla="*/ 342623 h 506566"/>
              <a:gd name="connsiteX420" fmla="*/ 359775 w 599625"/>
              <a:gd name="connsiteY420" fmla="*/ 308545 h 506566"/>
              <a:gd name="connsiteX421" fmla="*/ 392062 w 599625"/>
              <a:gd name="connsiteY421" fmla="*/ 262493 h 506566"/>
              <a:gd name="connsiteX422" fmla="*/ 353318 w 599625"/>
              <a:gd name="connsiteY422" fmla="*/ 202626 h 506566"/>
              <a:gd name="connsiteX423" fmla="*/ 327488 w 599625"/>
              <a:gd name="connsiteY423" fmla="*/ 169469 h 506566"/>
              <a:gd name="connsiteX424" fmla="*/ 299812 w 599625"/>
              <a:gd name="connsiteY424" fmla="*/ 168548 h 506566"/>
              <a:gd name="connsiteX425" fmla="*/ 286898 w 599625"/>
              <a:gd name="connsiteY425" fmla="*/ 122497 h 506566"/>
              <a:gd name="connsiteX426" fmla="*/ 265680 w 599625"/>
              <a:gd name="connsiteY426" fmla="*/ 144601 h 506566"/>
              <a:gd name="connsiteX427" fmla="*/ 299812 w 599625"/>
              <a:gd name="connsiteY427" fmla="*/ 144601 h 506566"/>
              <a:gd name="connsiteX428" fmla="*/ 307192 w 599625"/>
              <a:gd name="connsiteY428" fmla="*/ 144601 h 506566"/>
              <a:gd name="connsiteX429" fmla="*/ 286898 w 599625"/>
              <a:gd name="connsiteY429" fmla="*/ 122497 h 506566"/>
              <a:gd name="connsiteX430" fmla="*/ 434498 w 599625"/>
              <a:gd name="connsiteY430" fmla="*/ 30394 h 506566"/>
              <a:gd name="connsiteX431" fmla="*/ 305348 w 599625"/>
              <a:gd name="connsiteY431" fmla="*/ 105918 h 506566"/>
              <a:gd name="connsiteX432" fmla="*/ 339480 w 599625"/>
              <a:gd name="connsiteY432" fmla="*/ 145523 h 506566"/>
              <a:gd name="connsiteX433" fmla="*/ 445568 w 599625"/>
              <a:gd name="connsiteY433" fmla="*/ 157496 h 506566"/>
              <a:gd name="connsiteX434" fmla="*/ 452948 w 599625"/>
              <a:gd name="connsiteY434" fmla="*/ 34999 h 506566"/>
              <a:gd name="connsiteX435" fmla="*/ 434498 w 599625"/>
              <a:gd name="connsiteY435" fmla="*/ 30394 h 506566"/>
              <a:gd name="connsiteX436" fmla="*/ 140220 w 599625"/>
              <a:gd name="connsiteY436" fmla="*/ 24868 h 506566"/>
              <a:gd name="connsiteX437" fmla="*/ 124538 w 599625"/>
              <a:gd name="connsiteY437" fmla="*/ 28552 h 506566"/>
              <a:gd name="connsiteX438" fmla="*/ 122692 w 599625"/>
              <a:gd name="connsiteY438" fmla="*/ 123418 h 506566"/>
              <a:gd name="connsiteX439" fmla="*/ 136530 w 599625"/>
              <a:gd name="connsiteY439" fmla="*/ 161180 h 506566"/>
              <a:gd name="connsiteX440" fmla="*/ 231548 w 599625"/>
              <a:gd name="connsiteY440" fmla="*/ 147365 h 506566"/>
              <a:gd name="connsiteX441" fmla="*/ 270292 w 599625"/>
              <a:gd name="connsiteY441" fmla="*/ 104997 h 506566"/>
              <a:gd name="connsiteX442" fmla="*/ 140220 w 599625"/>
              <a:gd name="connsiteY442" fmla="*/ 24868 h 506566"/>
              <a:gd name="connsiteX443" fmla="*/ 140220 w 599625"/>
              <a:gd name="connsiteY443" fmla="*/ 0 h 506566"/>
              <a:gd name="connsiteX444" fmla="*/ 287820 w 599625"/>
              <a:gd name="connsiteY444" fmla="*/ 87498 h 506566"/>
              <a:gd name="connsiteX445" fmla="*/ 434498 w 599625"/>
              <a:gd name="connsiteY445" fmla="*/ 5526 h 506566"/>
              <a:gd name="connsiteX446" fmla="*/ 467708 w 599625"/>
              <a:gd name="connsiteY446" fmla="*/ 15657 h 506566"/>
              <a:gd name="connsiteX447" fmla="*/ 470475 w 599625"/>
              <a:gd name="connsiteY447" fmla="*/ 163022 h 506566"/>
              <a:gd name="connsiteX448" fmla="*/ 599625 w 599625"/>
              <a:gd name="connsiteY448" fmla="*/ 256046 h 506566"/>
              <a:gd name="connsiteX449" fmla="*/ 462172 w 599625"/>
              <a:gd name="connsiteY449" fmla="*/ 350912 h 506566"/>
              <a:gd name="connsiteX450" fmla="*/ 459405 w 599625"/>
              <a:gd name="connsiteY450" fmla="*/ 495514 h 506566"/>
              <a:gd name="connsiteX451" fmla="*/ 428962 w 599625"/>
              <a:gd name="connsiteY451" fmla="*/ 504724 h 506566"/>
              <a:gd name="connsiteX452" fmla="*/ 289665 w 599625"/>
              <a:gd name="connsiteY452" fmla="*/ 424594 h 506566"/>
              <a:gd name="connsiteX453" fmla="*/ 143910 w 599625"/>
              <a:gd name="connsiteY453" fmla="*/ 506566 h 506566"/>
              <a:gd name="connsiteX454" fmla="*/ 110700 w 599625"/>
              <a:gd name="connsiteY454" fmla="*/ 496435 h 506566"/>
              <a:gd name="connsiteX455" fmla="*/ 109778 w 599625"/>
              <a:gd name="connsiteY455" fmla="*/ 343544 h 506566"/>
              <a:gd name="connsiteX456" fmla="*/ 0 w 599625"/>
              <a:gd name="connsiteY456" fmla="*/ 256046 h 506566"/>
              <a:gd name="connsiteX457" fmla="*/ 112545 w 599625"/>
              <a:gd name="connsiteY457" fmla="*/ 167627 h 506566"/>
              <a:gd name="connsiteX458" fmla="*/ 98708 w 599625"/>
              <a:gd name="connsiteY458" fmla="*/ 130786 h 506566"/>
              <a:gd name="connsiteX459" fmla="*/ 109778 w 599625"/>
              <a:gd name="connsiteY459" fmla="*/ 9210 h 506566"/>
              <a:gd name="connsiteX460" fmla="*/ 140220 w 599625"/>
              <a:gd name="connsiteY460" fmla="*/ 0 h 50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Lst>
            <a:rect l="l" t="t" r="r" b="b"/>
            <a:pathLst>
              <a:path w="599625" h="506566">
                <a:moveTo>
                  <a:pt x="269370" y="367491"/>
                </a:moveTo>
                <a:cubicBezTo>
                  <a:pt x="275828" y="375780"/>
                  <a:pt x="283208" y="383148"/>
                  <a:pt x="290588" y="389595"/>
                </a:cubicBezTo>
                <a:cubicBezTo>
                  <a:pt x="297045" y="383148"/>
                  <a:pt x="304425" y="375780"/>
                  <a:pt x="310882" y="367491"/>
                </a:cubicBezTo>
                <a:cubicBezTo>
                  <a:pt x="307192" y="368412"/>
                  <a:pt x="303502" y="368412"/>
                  <a:pt x="299812" y="368412"/>
                </a:cubicBezTo>
                <a:cubicBezTo>
                  <a:pt x="289665" y="368412"/>
                  <a:pt x="279518" y="367491"/>
                  <a:pt x="269370" y="367491"/>
                </a:cubicBezTo>
                <a:close/>
                <a:moveTo>
                  <a:pt x="438188" y="355517"/>
                </a:moveTo>
                <a:cubicBezTo>
                  <a:pt x="408668" y="361043"/>
                  <a:pt x="377302" y="364728"/>
                  <a:pt x="345015" y="366570"/>
                </a:cubicBezTo>
                <a:cubicBezTo>
                  <a:pt x="333022" y="381306"/>
                  <a:pt x="320108" y="395122"/>
                  <a:pt x="308115" y="407095"/>
                </a:cubicBezTo>
                <a:cubicBezTo>
                  <a:pt x="370845" y="466962"/>
                  <a:pt x="424350" y="489988"/>
                  <a:pt x="445568" y="475251"/>
                </a:cubicBezTo>
                <a:cubicBezTo>
                  <a:pt x="464018" y="462357"/>
                  <a:pt x="461250" y="417226"/>
                  <a:pt x="438188" y="355517"/>
                </a:cubicBezTo>
                <a:close/>
                <a:moveTo>
                  <a:pt x="133762" y="349991"/>
                </a:moveTo>
                <a:cubicBezTo>
                  <a:pt x="107932" y="413542"/>
                  <a:pt x="105165" y="462357"/>
                  <a:pt x="125460" y="477093"/>
                </a:cubicBezTo>
                <a:cubicBezTo>
                  <a:pt x="130072" y="480777"/>
                  <a:pt x="135608" y="481698"/>
                  <a:pt x="143910" y="481698"/>
                </a:cubicBezTo>
                <a:cubicBezTo>
                  <a:pt x="171585" y="481698"/>
                  <a:pt x="219555" y="456831"/>
                  <a:pt x="272138" y="407095"/>
                </a:cubicBezTo>
                <a:cubicBezTo>
                  <a:pt x="260145" y="394201"/>
                  <a:pt x="247230" y="380385"/>
                  <a:pt x="235238" y="365649"/>
                </a:cubicBezTo>
                <a:cubicBezTo>
                  <a:pt x="199260" y="362886"/>
                  <a:pt x="165128" y="357359"/>
                  <a:pt x="133762" y="349991"/>
                </a:cubicBezTo>
                <a:close/>
                <a:moveTo>
                  <a:pt x="405900" y="286440"/>
                </a:moveTo>
                <a:cubicBezTo>
                  <a:pt x="397598" y="298414"/>
                  <a:pt x="388372" y="311308"/>
                  <a:pt x="380070" y="323281"/>
                </a:cubicBezTo>
                <a:cubicBezTo>
                  <a:pt x="375458" y="328807"/>
                  <a:pt x="370845" y="335255"/>
                  <a:pt x="366232" y="340781"/>
                </a:cubicBezTo>
                <a:cubicBezTo>
                  <a:pt x="388372" y="338939"/>
                  <a:pt x="409590" y="336176"/>
                  <a:pt x="428962" y="332492"/>
                </a:cubicBezTo>
                <a:cubicBezTo>
                  <a:pt x="422505" y="317755"/>
                  <a:pt x="414202" y="302098"/>
                  <a:pt x="405900" y="286440"/>
                </a:cubicBezTo>
                <a:close/>
                <a:moveTo>
                  <a:pt x="169740" y="276309"/>
                </a:moveTo>
                <a:cubicBezTo>
                  <a:pt x="159592" y="293808"/>
                  <a:pt x="151290" y="311308"/>
                  <a:pt x="143910" y="326965"/>
                </a:cubicBezTo>
                <a:cubicBezTo>
                  <a:pt x="165128" y="331571"/>
                  <a:pt x="188190" y="336176"/>
                  <a:pt x="214020" y="338939"/>
                </a:cubicBezTo>
                <a:cubicBezTo>
                  <a:pt x="207562" y="331571"/>
                  <a:pt x="202028" y="323281"/>
                  <a:pt x="196492" y="314992"/>
                </a:cubicBezTo>
                <a:cubicBezTo>
                  <a:pt x="187268" y="302098"/>
                  <a:pt x="178042" y="289203"/>
                  <a:pt x="169740" y="276309"/>
                </a:cubicBezTo>
                <a:close/>
                <a:moveTo>
                  <a:pt x="272133" y="226550"/>
                </a:moveTo>
                <a:lnTo>
                  <a:pt x="272133" y="228394"/>
                </a:lnTo>
                <a:lnTo>
                  <a:pt x="272133" y="229316"/>
                </a:lnTo>
                <a:lnTo>
                  <a:pt x="271211" y="229316"/>
                </a:lnTo>
                <a:lnTo>
                  <a:pt x="270288" y="230238"/>
                </a:lnTo>
                <a:lnTo>
                  <a:pt x="272133" y="230238"/>
                </a:lnTo>
                <a:lnTo>
                  <a:pt x="273056" y="229316"/>
                </a:lnTo>
                <a:lnTo>
                  <a:pt x="273056" y="228394"/>
                </a:lnTo>
                <a:lnTo>
                  <a:pt x="272133" y="228394"/>
                </a:lnTo>
                <a:lnTo>
                  <a:pt x="273056" y="227472"/>
                </a:lnTo>
                <a:lnTo>
                  <a:pt x="273979" y="227472"/>
                </a:lnTo>
                <a:lnTo>
                  <a:pt x="273979" y="228394"/>
                </a:lnTo>
                <a:lnTo>
                  <a:pt x="274901" y="229316"/>
                </a:lnTo>
                <a:lnTo>
                  <a:pt x="276747" y="229316"/>
                </a:lnTo>
                <a:lnTo>
                  <a:pt x="276747" y="227472"/>
                </a:lnTo>
                <a:lnTo>
                  <a:pt x="273979" y="227472"/>
                </a:lnTo>
                <a:lnTo>
                  <a:pt x="273979" y="226550"/>
                </a:lnTo>
                <a:close/>
                <a:moveTo>
                  <a:pt x="268442" y="226550"/>
                </a:moveTo>
                <a:lnTo>
                  <a:pt x="267520" y="227472"/>
                </a:lnTo>
                <a:lnTo>
                  <a:pt x="267520" y="229316"/>
                </a:lnTo>
                <a:lnTo>
                  <a:pt x="268442" y="229316"/>
                </a:lnTo>
                <a:lnTo>
                  <a:pt x="270288" y="226550"/>
                </a:lnTo>
                <a:close/>
                <a:moveTo>
                  <a:pt x="274901" y="225629"/>
                </a:moveTo>
                <a:lnTo>
                  <a:pt x="274901" y="226550"/>
                </a:lnTo>
                <a:lnTo>
                  <a:pt x="275824" y="226550"/>
                </a:lnTo>
                <a:close/>
                <a:moveTo>
                  <a:pt x="273056" y="224707"/>
                </a:moveTo>
                <a:lnTo>
                  <a:pt x="273056" y="225629"/>
                </a:lnTo>
                <a:lnTo>
                  <a:pt x="273979" y="225629"/>
                </a:lnTo>
                <a:close/>
                <a:moveTo>
                  <a:pt x="269365" y="223785"/>
                </a:moveTo>
                <a:lnTo>
                  <a:pt x="267520" y="224707"/>
                </a:lnTo>
                <a:lnTo>
                  <a:pt x="267520" y="225629"/>
                </a:lnTo>
                <a:lnTo>
                  <a:pt x="268442" y="225629"/>
                </a:lnTo>
                <a:lnTo>
                  <a:pt x="272133" y="225629"/>
                </a:lnTo>
                <a:lnTo>
                  <a:pt x="272133" y="224707"/>
                </a:lnTo>
                <a:lnTo>
                  <a:pt x="271211" y="224707"/>
                </a:lnTo>
                <a:lnTo>
                  <a:pt x="271211" y="223785"/>
                </a:lnTo>
                <a:close/>
                <a:moveTo>
                  <a:pt x="290587" y="222863"/>
                </a:moveTo>
                <a:lnTo>
                  <a:pt x="291510" y="223785"/>
                </a:lnTo>
                <a:lnTo>
                  <a:pt x="293355" y="224707"/>
                </a:lnTo>
                <a:lnTo>
                  <a:pt x="293355" y="225629"/>
                </a:lnTo>
                <a:lnTo>
                  <a:pt x="292432" y="225629"/>
                </a:lnTo>
                <a:lnTo>
                  <a:pt x="289664" y="224707"/>
                </a:lnTo>
                <a:lnTo>
                  <a:pt x="289664" y="223785"/>
                </a:lnTo>
                <a:lnTo>
                  <a:pt x="290587" y="223785"/>
                </a:lnTo>
                <a:close/>
                <a:moveTo>
                  <a:pt x="264752" y="220098"/>
                </a:moveTo>
                <a:lnTo>
                  <a:pt x="265674" y="221941"/>
                </a:lnTo>
                <a:lnTo>
                  <a:pt x="266597" y="221941"/>
                </a:lnTo>
                <a:lnTo>
                  <a:pt x="267520" y="220098"/>
                </a:lnTo>
                <a:lnTo>
                  <a:pt x="265674" y="220098"/>
                </a:lnTo>
                <a:close/>
                <a:moveTo>
                  <a:pt x="332108" y="215489"/>
                </a:moveTo>
                <a:lnTo>
                  <a:pt x="332108" y="218254"/>
                </a:lnTo>
                <a:lnTo>
                  <a:pt x="329340" y="219176"/>
                </a:lnTo>
                <a:lnTo>
                  <a:pt x="330263" y="220098"/>
                </a:lnTo>
                <a:lnTo>
                  <a:pt x="333953" y="220098"/>
                </a:lnTo>
                <a:lnTo>
                  <a:pt x="334876" y="218254"/>
                </a:lnTo>
                <a:cubicBezTo>
                  <a:pt x="333953" y="217332"/>
                  <a:pt x="333031" y="216410"/>
                  <a:pt x="332108" y="215489"/>
                </a:cubicBezTo>
                <a:close/>
                <a:moveTo>
                  <a:pt x="261061" y="213645"/>
                </a:moveTo>
                <a:lnTo>
                  <a:pt x="259216" y="214567"/>
                </a:lnTo>
                <a:lnTo>
                  <a:pt x="260138" y="215489"/>
                </a:lnTo>
                <a:lnTo>
                  <a:pt x="262906" y="215489"/>
                </a:lnTo>
                <a:cubicBezTo>
                  <a:pt x="262906" y="215489"/>
                  <a:pt x="262906" y="213645"/>
                  <a:pt x="262906" y="213645"/>
                </a:cubicBezTo>
                <a:cubicBezTo>
                  <a:pt x="261984" y="213645"/>
                  <a:pt x="261061" y="213645"/>
                  <a:pt x="261061" y="213645"/>
                </a:cubicBezTo>
                <a:close/>
                <a:moveTo>
                  <a:pt x="259216" y="210880"/>
                </a:moveTo>
                <a:lnTo>
                  <a:pt x="259216" y="212723"/>
                </a:lnTo>
                <a:lnTo>
                  <a:pt x="261984" y="212723"/>
                </a:lnTo>
                <a:lnTo>
                  <a:pt x="262906" y="211801"/>
                </a:lnTo>
                <a:lnTo>
                  <a:pt x="262906" y="210880"/>
                </a:lnTo>
                <a:lnTo>
                  <a:pt x="261061" y="210880"/>
                </a:lnTo>
                <a:lnTo>
                  <a:pt x="260138" y="210880"/>
                </a:lnTo>
                <a:close/>
                <a:moveTo>
                  <a:pt x="291510" y="197974"/>
                </a:moveTo>
                <a:lnTo>
                  <a:pt x="268023" y="205349"/>
                </a:lnTo>
                <a:lnTo>
                  <a:pt x="266597" y="205349"/>
                </a:lnTo>
                <a:lnTo>
                  <a:pt x="265568" y="206120"/>
                </a:lnTo>
                <a:lnTo>
                  <a:pt x="259216" y="208114"/>
                </a:lnTo>
                <a:lnTo>
                  <a:pt x="261984" y="208114"/>
                </a:lnTo>
                <a:lnTo>
                  <a:pt x="262906" y="209036"/>
                </a:lnTo>
                <a:lnTo>
                  <a:pt x="265674" y="209958"/>
                </a:lnTo>
                <a:lnTo>
                  <a:pt x="265674" y="210880"/>
                </a:lnTo>
                <a:lnTo>
                  <a:pt x="269365" y="210880"/>
                </a:lnTo>
                <a:lnTo>
                  <a:pt x="269365" y="209958"/>
                </a:lnTo>
                <a:lnTo>
                  <a:pt x="265674" y="209036"/>
                </a:lnTo>
                <a:lnTo>
                  <a:pt x="266597" y="209036"/>
                </a:lnTo>
                <a:lnTo>
                  <a:pt x="266597" y="208114"/>
                </a:lnTo>
                <a:lnTo>
                  <a:pt x="262906" y="208114"/>
                </a:lnTo>
                <a:lnTo>
                  <a:pt x="265568" y="206120"/>
                </a:lnTo>
                <a:lnTo>
                  <a:pt x="268023" y="205349"/>
                </a:lnTo>
                <a:lnTo>
                  <a:pt x="269365" y="205349"/>
                </a:lnTo>
                <a:lnTo>
                  <a:pt x="271211" y="207192"/>
                </a:lnTo>
                <a:lnTo>
                  <a:pt x="273979" y="207192"/>
                </a:lnTo>
                <a:lnTo>
                  <a:pt x="274901" y="206270"/>
                </a:lnTo>
                <a:lnTo>
                  <a:pt x="275824" y="207192"/>
                </a:lnTo>
                <a:lnTo>
                  <a:pt x="273979" y="209036"/>
                </a:lnTo>
                <a:cubicBezTo>
                  <a:pt x="273979" y="209036"/>
                  <a:pt x="271211" y="209036"/>
                  <a:pt x="271211" y="209036"/>
                </a:cubicBezTo>
                <a:cubicBezTo>
                  <a:pt x="271211" y="209036"/>
                  <a:pt x="272133" y="210880"/>
                  <a:pt x="272133" y="210880"/>
                </a:cubicBezTo>
                <a:lnTo>
                  <a:pt x="274901" y="210880"/>
                </a:lnTo>
                <a:lnTo>
                  <a:pt x="275824" y="209958"/>
                </a:lnTo>
                <a:lnTo>
                  <a:pt x="277669" y="209958"/>
                </a:lnTo>
                <a:lnTo>
                  <a:pt x="277669" y="208114"/>
                </a:lnTo>
                <a:lnTo>
                  <a:pt x="276747" y="208114"/>
                </a:lnTo>
                <a:lnTo>
                  <a:pt x="276747" y="206270"/>
                </a:lnTo>
                <a:lnTo>
                  <a:pt x="278592" y="206270"/>
                </a:lnTo>
                <a:lnTo>
                  <a:pt x="282283" y="206270"/>
                </a:lnTo>
                <a:lnTo>
                  <a:pt x="279515" y="208114"/>
                </a:lnTo>
                <a:lnTo>
                  <a:pt x="280437" y="209958"/>
                </a:lnTo>
                <a:lnTo>
                  <a:pt x="282283" y="209958"/>
                </a:lnTo>
                <a:lnTo>
                  <a:pt x="282283" y="207192"/>
                </a:lnTo>
                <a:lnTo>
                  <a:pt x="284128" y="206270"/>
                </a:lnTo>
                <a:lnTo>
                  <a:pt x="287819" y="206270"/>
                </a:lnTo>
                <a:lnTo>
                  <a:pt x="293355" y="208114"/>
                </a:lnTo>
                <a:lnTo>
                  <a:pt x="293355" y="209958"/>
                </a:lnTo>
                <a:lnTo>
                  <a:pt x="294278" y="210880"/>
                </a:lnTo>
                <a:lnTo>
                  <a:pt x="294278" y="212723"/>
                </a:lnTo>
                <a:lnTo>
                  <a:pt x="291510" y="212723"/>
                </a:lnTo>
                <a:lnTo>
                  <a:pt x="290587" y="214567"/>
                </a:lnTo>
                <a:lnTo>
                  <a:pt x="285051" y="212723"/>
                </a:lnTo>
                <a:lnTo>
                  <a:pt x="289664" y="210880"/>
                </a:lnTo>
                <a:lnTo>
                  <a:pt x="287819" y="209036"/>
                </a:lnTo>
                <a:lnTo>
                  <a:pt x="284128" y="209958"/>
                </a:lnTo>
                <a:lnTo>
                  <a:pt x="283205" y="210880"/>
                </a:lnTo>
                <a:lnTo>
                  <a:pt x="281360" y="211801"/>
                </a:lnTo>
                <a:lnTo>
                  <a:pt x="282283" y="212723"/>
                </a:lnTo>
                <a:lnTo>
                  <a:pt x="280437" y="212723"/>
                </a:lnTo>
                <a:lnTo>
                  <a:pt x="280437" y="213645"/>
                </a:lnTo>
                <a:lnTo>
                  <a:pt x="279515" y="213645"/>
                </a:lnTo>
                <a:lnTo>
                  <a:pt x="278592" y="211801"/>
                </a:lnTo>
                <a:lnTo>
                  <a:pt x="276747" y="212723"/>
                </a:lnTo>
                <a:lnTo>
                  <a:pt x="271211" y="215489"/>
                </a:lnTo>
                <a:lnTo>
                  <a:pt x="272133" y="218254"/>
                </a:lnTo>
                <a:lnTo>
                  <a:pt x="273056" y="219176"/>
                </a:lnTo>
                <a:lnTo>
                  <a:pt x="275824" y="219176"/>
                </a:lnTo>
                <a:lnTo>
                  <a:pt x="275824" y="221941"/>
                </a:lnTo>
                <a:lnTo>
                  <a:pt x="277669" y="221941"/>
                </a:lnTo>
                <a:lnTo>
                  <a:pt x="278592" y="219176"/>
                </a:lnTo>
                <a:lnTo>
                  <a:pt x="281360" y="218254"/>
                </a:lnTo>
                <a:lnTo>
                  <a:pt x="281360" y="214567"/>
                </a:lnTo>
                <a:lnTo>
                  <a:pt x="283205" y="213645"/>
                </a:lnTo>
                <a:lnTo>
                  <a:pt x="286896" y="214567"/>
                </a:lnTo>
                <a:lnTo>
                  <a:pt x="286896" y="217332"/>
                </a:lnTo>
                <a:lnTo>
                  <a:pt x="287819" y="217332"/>
                </a:lnTo>
                <a:lnTo>
                  <a:pt x="290587" y="215489"/>
                </a:lnTo>
                <a:lnTo>
                  <a:pt x="290587" y="219176"/>
                </a:lnTo>
                <a:lnTo>
                  <a:pt x="293355" y="220098"/>
                </a:lnTo>
                <a:lnTo>
                  <a:pt x="293355" y="221941"/>
                </a:lnTo>
                <a:lnTo>
                  <a:pt x="290587" y="222863"/>
                </a:lnTo>
                <a:lnTo>
                  <a:pt x="289664" y="221941"/>
                </a:lnTo>
                <a:lnTo>
                  <a:pt x="289664" y="222863"/>
                </a:lnTo>
                <a:lnTo>
                  <a:pt x="287819" y="223785"/>
                </a:lnTo>
                <a:lnTo>
                  <a:pt x="286896" y="223785"/>
                </a:lnTo>
                <a:lnTo>
                  <a:pt x="285974" y="222863"/>
                </a:lnTo>
                <a:lnTo>
                  <a:pt x="285974" y="221941"/>
                </a:lnTo>
                <a:lnTo>
                  <a:pt x="284128" y="221941"/>
                </a:lnTo>
                <a:lnTo>
                  <a:pt x="284128" y="222863"/>
                </a:lnTo>
                <a:lnTo>
                  <a:pt x="284128" y="223785"/>
                </a:lnTo>
                <a:lnTo>
                  <a:pt x="285051" y="223785"/>
                </a:lnTo>
                <a:lnTo>
                  <a:pt x="285974" y="223785"/>
                </a:lnTo>
                <a:lnTo>
                  <a:pt x="285974" y="224707"/>
                </a:lnTo>
                <a:lnTo>
                  <a:pt x="285051" y="225629"/>
                </a:lnTo>
                <a:lnTo>
                  <a:pt x="284128" y="224707"/>
                </a:lnTo>
                <a:lnTo>
                  <a:pt x="283205" y="224707"/>
                </a:lnTo>
                <a:lnTo>
                  <a:pt x="281360" y="226550"/>
                </a:lnTo>
                <a:lnTo>
                  <a:pt x="281360" y="227472"/>
                </a:lnTo>
                <a:lnTo>
                  <a:pt x="277669" y="229316"/>
                </a:lnTo>
                <a:lnTo>
                  <a:pt x="274901" y="233003"/>
                </a:lnTo>
                <a:lnTo>
                  <a:pt x="273979" y="233925"/>
                </a:lnTo>
                <a:lnTo>
                  <a:pt x="271211" y="236690"/>
                </a:lnTo>
                <a:lnTo>
                  <a:pt x="269365" y="238534"/>
                </a:lnTo>
                <a:lnTo>
                  <a:pt x="269365" y="241299"/>
                </a:lnTo>
                <a:lnTo>
                  <a:pt x="266597" y="240378"/>
                </a:lnTo>
                <a:lnTo>
                  <a:pt x="266597" y="238534"/>
                </a:lnTo>
                <a:lnTo>
                  <a:pt x="260138" y="238534"/>
                </a:lnTo>
                <a:lnTo>
                  <a:pt x="257370" y="240378"/>
                </a:lnTo>
                <a:lnTo>
                  <a:pt x="255525" y="243143"/>
                </a:lnTo>
                <a:lnTo>
                  <a:pt x="254602" y="244987"/>
                </a:lnTo>
                <a:lnTo>
                  <a:pt x="255525" y="246830"/>
                </a:lnTo>
                <a:lnTo>
                  <a:pt x="258293" y="247752"/>
                </a:lnTo>
                <a:lnTo>
                  <a:pt x="262906" y="244987"/>
                </a:lnTo>
                <a:lnTo>
                  <a:pt x="262906" y="245909"/>
                </a:lnTo>
                <a:lnTo>
                  <a:pt x="261984" y="248674"/>
                </a:lnTo>
                <a:lnTo>
                  <a:pt x="264752" y="248674"/>
                </a:lnTo>
                <a:lnTo>
                  <a:pt x="265674" y="254205"/>
                </a:lnTo>
                <a:lnTo>
                  <a:pt x="270288" y="255127"/>
                </a:lnTo>
                <a:lnTo>
                  <a:pt x="273056" y="251439"/>
                </a:lnTo>
                <a:lnTo>
                  <a:pt x="275824" y="252361"/>
                </a:lnTo>
                <a:lnTo>
                  <a:pt x="277669" y="254205"/>
                </a:lnTo>
                <a:lnTo>
                  <a:pt x="280437" y="253283"/>
                </a:lnTo>
                <a:lnTo>
                  <a:pt x="280437" y="252361"/>
                </a:lnTo>
                <a:lnTo>
                  <a:pt x="282283" y="253283"/>
                </a:lnTo>
                <a:lnTo>
                  <a:pt x="284128" y="256970"/>
                </a:lnTo>
                <a:lnTo>
                  <a:pt x="287819" y="256970"/>
                </a:lnTo>
                <a:lnTo>
                  <a:pt x="289664" y="258814"/>
                </a:lnTo>
                <a:lnTo>
                  <a:pt x="289664" y="261579"/>
                </a:lnTo>
                <a:lnTo>
                  <a:pt x="293355" y="263423"/>
                </a:lnTo>
                <a:lnTo>
                  <a:pt x="297968" y="263423"/>
                </a:lnTo>
                <a:lnTo>
                  <a:pt x="299814" y="266188"/>
                </a:lnTo>
                <a:lnTo>
                  <a:pt x="301659" y="266188"/>
                </a:lnTo>
                <a:lnTo>
                  <a:pt x="301659" y="268032"/>
                </a:lnTo>
                <a:lnTo>
                  <a:pt x="298891" y="271719"/>
                </a:lnTo>
                <a:lnTo>
                  <a:pt x="297968" y="278172"/>
                </a:lnTo>
                <a:lnTo>
                  <a:pt x="296123" y="280016"/>
                </a:lnTo>
                <a:lnTo>
                  <a:pt x="293355" y="280016"/>
                </a:lnTo>
                <a:lnTo>
                  <a:pt x="292432" y="281859"/>
                </a:lnTo>
                <a:lnTo>
                  <a:pt x="292432" y="284625"/>
                </a:lnTo>
                <a:lnTo>
                  <a:pt x="289664" y="289234"/>
                </a:lnTo>
                <a:lnTo>
                  <a:pt x="287819" y="291077"/>
                </a:lnTo>
                <a:lnTo>
                  <a:pt x="285051" y="292921"/>
                </a:lnTo>
                <a:lnTo>
                  <a:pt x="282283" y="292921"/>
                </a:lnTo>
                <a:lnTo>
                  <a:pt x="282283" y="293843"/>
                </a:lnTo>
                <a:lnTo>
                  <a:pt x="284128" y="294765"/>
                </a:lnTo>
                <a:lnTo>
                  <a:pt x="284128" y="295687"/>
                </a:lnTo>
                <a:lnTo>
                  <a:pt x="282283" y="296608"/>
                </a:lnTo>
                <a:lnTo>
                  <a:pt x="283205" y="297530"/>
                </a:lnTo>
                <a:lnTo>
                  <a:pt x="285051" y="297530"/>
                </a:lnTo>
                <a:lnTo>
                  <a:pt x="285051" y="299374"/>
                </a:lnTo>
                <a:lnTo>
                  <a:pt x="284128" y="300296"/>
                </a:lnTo>
                <a:lnTo>
                  <a:pt x="284128" y="301217"/>
                </a:lnTo>
                <a:lnTo>
                  <a:pt x="286896" y="303061"/>
                </a:lnTo>
                <a:lnTo>
                  <a:pt x="286896" y="304905"/>
                </a:lnTo>
                <a:lnTo>
                  <a:pt x="283205" y="304905"/>
                </a:lnTo>
                <a:lnTo>
                  <a:pt x="279515" y="301217"/>
                </a:lnTo>
                <a:lnTo>
                  <a:pt x="277669" y="297530"/>
                </a:lnTo>
                <a:lnTo>
                  <a:pt x="277669" y="292921"/>
                </a:lnTo>
                <a:lnTo>
                  <a:pt x="275824" y="290156"/>
                </a:lnTo>
                <a:lnTo>
                  <a:pt x="276747" y="285547"/>
                </a:lnTo>
                <a:lnTo>
                  <a:pt x="275824" y="285547"/>
                </a:lnTo>
                <a:lnTo>
                  <a:pt x="275824" y="276328"/>
                </a:lnTo>
                <a:cubicBezTo>
                  <a:pt x="275824" y="276328"/>
                  <a:pt x="272133" y="273563"/>
                  <a:pt x="272133" y="273563"/>
                </a:cubicBezTo>
                <a:cubicBezTo>
                  <a:pt x="272133" y="273563"/>
                  <a:pt x="270288" y="273563"/>
                  <a:pt x="270288" y="273563"/>
                </a:cubicBezTo>
                <a:lnTo>
                  <a:pt x="270288" y="271719"/>
                </a:lnTo>
                <a:lnTo>
                  <a:pt x="265674" y="266188"/>
                </a:lnTo>
                <a:lnTo>
                  <a:pt x="266597" y="264345"/>
                </a:lnTo>
                <a:lnTo>
                  <a:pt x="266597" y="261579"/>
                </a:lnTo>
                <a:lnTo>
                  <a:pt x="269365" y="258814"/>
                </a:lnTo>
                <a:lnTo>
                  <a:pt x="268442" y="256049"/>
                </a:lnTo>
                <a:lnTo>
                  <a:pt x="264752" y="255127"/>
                </a:lnTo>
                <a:lnTo>
                  <a:pt x="261061" y="251439"/>
                </a:lnTo>
                <a:lnTo>
                  <a:pt x="259216" y="251439"/>
                </a:lnTo>
                <a:lnTo>
                  <a:pt x="257370" y="250518"/>
                </a:lnTo>
                <a:lnTo>
                  <a:pt x="257370" y="249596"/>
                </a:lnTo>
                <a:lnTo>
                  <a:pt x="255525" y="248674"/>
                </a:lnTo>
                <a:lnTo>
                  <a:pt x="255525" y="249596"/>
                </a:lnTo>
                <a:lnTo>
                  <a:pt x="250911" y="248674"/>
                </a:lnTo>
                <a:lnTo>
                  <a:pt x="249066" y="245909"/>
                </a:lnTo>
                <a:lnTo>
                  <a:pt x="249989" y="244065"/>
                </a:lnTo>
                <a:lnTo>
                  <a:pt x="246298" y="239456"/>
                </a:lnTo>
                <a:lnTo>
                  <a:pt x="246298" y="236690"/>
                </a:lnTo>
                <a:lnTo>
                  <a:pt x="244453" y="236690"/>
                </a:lnTo>
                <a:lnTo>
                  <a:pt x="245375" y="239456"/>
                </a:lnTo>
                <a:lnTo>
                  <a:pt x="247221" y="243143"/>
                </a:lnTo>
                <a:lnTo>
                  <a:pt x="247221" y="244065"/>
                </a:lnTo>
                <a:lnTo>
                  <a:pt x="245375" y="244065"/>
                </a:lnTo>
                <a:lnTo>
                  <a:pt x="243530" y="240378"/>
                </a:lnTo>
                <a:lnTo>
                  <a:pt x="243530" y="235769"/>
                </a:lnTo>
                <a:lnTo>
                  <a:pt x="240762" y="234847"/>
                </a:lnTo>
                <a:lnTo>
                  <a:pt x="240762" y="231159"/>
                </a:lnTo>
                <a:cubicBezTo>
                  <a:pt x="241685" y="230238"/>
                  <a:pt x="241685" y="228394"/>
                  <a:pt x="242607" y="227472"/>
                </a:cubicBezTo>
                <a:lnTo>
                  <a:pt x="245375" y="224707"/>
                </a:lnTo>
                <a:lnTo>
                  <a:pt x="245375" y="223785"/>
                </a:lnTo>
                <a:cubicBezTo>
                  <a:pt x="244453" y="224707"/>
                  <a:pt x="243530" y="226550"/>
                  <a:pt x="242607" y="227472"/>
                </a:cubicBezTo>
                <a:lnTo>
                  <a:pt x="240762" y="230238"/>
                </a:lnTo>
                <a:lnTo>
                  <a:pt x="240762" y="231159"/>
                </a:lnTo>
                <a:cubicBezTo>
                  <a:pt x="237994" y="238534"/>
                  <a:pt x="236148" y="245909"/>
                  <a:pt x="236148" y="253283"/>
                </a:cubicBezTo>
                <a:cubicBezTo>
                  <a:pt x="236148" y="283703"/>
                  <a:pt x="261061" y="308592"/>
                  <a:pt x="291510" y="308592"/>
                </a:cubicBezTo>
                <a:cubicBezTo>
                  <a:pt x="309041" y="308592"/>
                  <a:pt x="324726" y="300296"/>
                  <a:pt x="334876" y="288312"/>
                </a:cubicBezTo>
                <a:lnTo>
                  <a:pt x="333031" y="288312"/>
                </a:lnTo>
                <a:lnTo>
                  <a:pt x="333031" y="284625"/>
                </a:lnTo>
                <a:lnTo>
                  <a:pt x="331185" y="281859"/>
                </a:lnTo>
                <a:lnTo>
                  <a:pt x="331185" y="277250"/>
                </a:lnTo>
                <a:lnTo>
                  <a:pt x="329340" y="275407"/>
                </a:lnTo>
                <a:lnTo>
                  <a:pt x="329340" y="273563"/>
                </a:lnTo>
                <a:lnTo>
                  <a:pt x="331185" y="269876"/>
                </a:lnTo>
                <a:lnTo>
                  <a:pt x="327494" y="263423"/>
                </a:lnTo>
                <a:lnTo>
                  <a:pt x="327494" y="257892"/>
                </a:lnTo>
                <a:lnTo>
                  <a:pt x="323804" y="257892"/>
                </a:lnTo>
                <a:lnTo>
                  <a:pt x="322881" y="256970"/>
                </a:lnTo>
                <a:lnTo>
                  <a:pt x="321036" y="256970"/>
                </a:lnTo>
                <a:lnTo>
                  <a:pt x="319190" y="257892"/>
                </a:lnTo>
                <a:lnTo>
                  <a:pt x="315500" y="257892"/>
                </a:lnTo>
                <a:lnTo>
                  <a:pt x="312731" y="257892"/>
                </a:lnTo>
                <a:lnTo>
                  <a:pt x="307195" y="252361"/>
                </a:lnTo>
                <a:lnTo>
                  <a:pt x="307195" y="247752"/>
                </a:lnTo>
                <a:lnTo>
                  <a:pt x="308118" y="246830"/>
                </a:lnTo>
                <a:lnTo>
                  <a:pt x="309041" y="244987"/>
                </a:lnTo>
                <a:lnTo>
                  <a:pt x="307195" y="244987"/>
                </a:lnTo>
                <a:lnTo>
                  <a:pt x="307195" y="243143"/>
                </a:lnTo>
                <a:lnTo>
                  <a:pt x="312731" y="239456"/>
                </a:lnTo>
                <a:lnTo>
                  <a:pt x="312731" y="235769"/>
                </a:lnTo>
                <a:lnTo>
                  <a:pt x="316422" y="233925"/>
                </a:lnTo>
                <a:lnTo>
                  <a:pt x="317345" y="233925"/>
                </a:lnTo>
                <a:lnTo>
                  <a:pt x="320113" y="233925"/>
                </a:lnTo>
                <a:lnTo>
                  <a:pt x="321958" y="233003"/>
                </a:lnTo>
                <a:lnTo>
                  <a:pt x="328417" y="233003"/>
                </a:lnTo>
                <a:lnTo>
                  <a:pt x="328417" y="235769"/>
                </a:lnTo>
                <a:lnTo>
                  <a:pt x="333031" y="237612"/>
                </a:lnTo>
                <a:lnTo>
                  <a:pt x="333953" y="237612"/>
                </a:lnTo>
                <a:lnTo>
                  <a:pt x="334876" y="237612"/>
                </a:lnTo>
                <a:lnTo>
                  <a:pt x="334876" y="236690"/>
                </a:lnTo>
                <a:lnTo>
                  <a:pt x="337644" y="235769"/>
                </a:lnTo>
                <a:lnTo>
                  <a:pt x="340412" y="237612"/>
                </a:lnTo>
                <a:lnTo>
                  <a:pt x="345026" y="237612"/>
                </a:lnTo>
                <a:cubicBezTo>
                  <a:pt x="344103" y="235769"/>
                  <a:pt x="344103" y="234847"/>
                  <a:pt x="343180" y="233003"/>
                </a:cubicBezTo>
                <a:lnTo>
                  <a:pt x="340412" y="233003"/>
                </a:lnTo>
                <a:lnTo>
                  <a:pt x="339489" y="232081"/>
                </a:lnTo>
                <a:lnTo>
                  <a:pt x="338567" y="229316"/>
                </a:lnTo>
                <a:lnTo>
                  <a:pt x="337644" y="230238"/>
                </a:lnTo>
                <a:lnTo>
                  <a:pt x="336721" y="233003"/>
                </a:lnTo>
                <a:lnTo>
                  <a:pt x="334876" y="231159"/>
                </a:lnTo>
                <a:lnTo>
                  <a:pt x="333953" y="228394"/>
                </a:lnTo>
                <a:lnTo>
                  <a:pt x="332108" y="226550"/>
                </a:lnTo>
                <a:lnTo>
                  <a:pt x="331185" y="226550"/>
                </a:lnTo>
                <a:lnTo>
                  <a:pt x="329340" y="226550"/>
                </a:lnTo>
                <a:lnTo>
                  <a:pt x="330263" y="228394"/>
                </a:lnTo>
                <a:lnTo>
                  <a:pt x="333031" y="230238"/>
                </a:lnTo>
                <a:lnTo>
                  <a:pt x="333031" y="231159"/>
                </a:lnTo>
                <a:lnTo>
                  <a:pt x="333031" y="232081"/>
                </a:lnTo>
                <a:lnTo>
                  <a:pt x="331185" y="233003"/>
                </a:lnTo>
                <a:lnTo>
                  <a:pt x="330263" y="233003"/>
                </a:lnTo>
                <a:lnTo>
                  <a:pt x="329340" y="232081"/>
                </a:lnTo>
                <a:lnTo>
                  <a:pt x="331185" y="232081"/>
                </a:lnTo>
                <a:lnTo>
                  <a:pt x="332108" y="231159"/>
                </a:lnTo>
                <a:lnTo>
                  <a:pt x="327494" y="228394"/>
                </a:lnTo>
                <a:lnTo>
                  <a:pt x="327494" y="226550"/>
                </a:lnTo>
                <a:lnTo>
                  <a:pt x="325649" y="228394"/>
                </a:lnTo>
                <a:lnTo>
                  <a:pt x="323804" y="228394"/>
                </a:lnTo>
                <a:lnTo>
                  <a:pt x="321036" y="232081"/>
                </a:lnTo>
                <a:lnTo>
                  <a:pt x="320113" y="233003"/>
                </a:lnTo>
                <a:lnTo>
                  <a:pt x="318268" y="233003"/>
                </a:lnTo>
                <a:lnTo>
                  <a:pt x="316422" y="233003"/>
                </a:lnTo>
                <a:lnTo>
                  <a:pt x="314577" y="232081"/>
                </a:lnTo>
                <a:lnTo>
                  <a:pt x="313654" y="229316"/>
                </a:lnTo>
                <a:lnTo>
                  <a:pt x="314577" y="228394"/>
                </a:lnTo>
                <a:lnTo>
                  <a:pt x="317345" y="227472"/>
                </a:lnTo>
                <a:lnTo>
                  <a:pt x="320113" y="228394"/>
                </a:lnTo>
                <a:lnTo>
                  <a:pt x="320113" y="226550"/>
                </a:lnTo>
                <a:lnTo>
                  <a:pt x="319190" y="226550"/>
                </a:lnTo>
                <a:lnTo>
                  <a:pt x="319190" y="223785"/>
                </a:lnTo>
                <a:lnTo>
                  <a:pt x="322881" y="222863"/>
                </a:lnTo>
                <a:lnTo>
                  <a:pt x="324726" y="220098"/>
                </a:lnTo>
                <a:lnTo>
                  <a:pt x="326572" y="220098"/>
                </a:lnTo>
                <a:lnTo>
                  <a:pt x="328417" y="220098"/>
                </a:lnTo>
                <a:lnTo>
                  <a:pt x="329340" y="220098"/>
                </a:lnTo>
                <a:lnTo>
                  <a:pt x="328417" y="217332"/>
                </a:lnTo>
                <a:lnTo>
                  <a:pt x="326572" y="218254"/>
                </a:lnTo>
                <a:lnTo>
                  <a:pt x="325649" y="216410"/>
                </a:lnTo>
                <a:lnTo>
                  <a:pt x="324726" y="216410"/>
                </a:lnTo>
                <a:lnTo>
                  <a:pt x="323804" y="215489"/>
                </a:lnTo>
                <a:lnTo>
                  <a:pt x="324726" y="213645"/>
                </a:lnTo>
                <a:lnTo>
                  <a:pt x="327494" y="212723"/>
                </a:lnTo>
                <a:lnTo>
                  <a:pt x="328417" y="211801"/>
                </a:lnTo>
                <a:cubicBezTo>
                  <a:pt x="318268" y="203505"/>
                  <a:pt x="306273" y="197974"/>
                  <a:pt x="291510" y="197974"/>
                </a:cubicBezTo>
                <a:close/>
                <a:moveTo>
                  <a:pt x="291510" y="193365"/>
                </a:moveTo>
                <a:cubicBezTo>
                  <a:pt x="307195" y="193365"/>
                  <a:pt x="321958" y="198896"/>
                  <a:pt x="332108" y="209036"/>
                </a:cubicBezTo>
                <a:cubicBezTo>
                  <a:pt x="333031" y="209958"/>
                  <a:pt x="333953" y="210880"/>
                  <a:pt x="334876" y="211801"/>
                </a:cubicBezTo>
                <a:cubicBezTo>
                  <a:pt x="335799" y="211801"/>
                  <a:pt x="335799" y="211801"/>
                  <a:pt x="335799" y="212723"/>
                </a:cubicBezTo>
                <a:cubicBezTo>
                  <a:pt x="340412" y="217332"/>
                  <a:pt x="345026" y="223785"/>
                  <a:pt x="347794" y="230238"/>
                </a:cubicBezTo>
                <a:lnTo>
                  <a:pt x="347794" y="231159"/>
                </a:lnTo>
                <a:cubicBezTo>
                  <a:pt x="349639" y="235769"/>
                  <a:pt x="351484" y="241299"/>
                  <a:pt x="351484" y="247752"/>
                </a:cubicBezTo>
                <a:cubicBezTo>
                  <a:pt x="352407" y="249596"/>
                  <a:pt x="352407" y="250518"/>
                  <a:pt x="352407" y="252361"/>
                </a:cubicBezTo>
                <a:cubicBezTo>
                  <a:pt x="352407" y="253283"/>
                  <a:pt x="352407" y="253283"/>
                  <a:pt x="352407" y="253283"/>
                </a:cubicBezTo>
                <a:cubicBezTo>
                  <a:pt x="352407" y="256970"/>
                  <a:pt x="351484" y="260658"/>
                  <a:pt x="351484" y="263423"/>
                </a:cubicBezTo>
                <a:cubicBezTo>
                  <a:pt x="350562" y="265267"/>
                  <a:pt x="350562" y="266188"/>
                  <a:pt x="350562" y="267110"/>
                </a:cubicBezTo>
                <a:cubicBezTo>
                  <a:pt x="349639" y="271719"/>
                  <a:pt x="347794" y="276328"/>
                  <a:pt x="345948" y="280938"/>
                </a:cubicBezTo>
                <a:cubicBezTo>
                  <a:pt x="335799" y="300296"/>
                  <a:pt x="315500" y="313201"/>
                  <a:pt x="291510" y="313201"/>
                </a:cubicBezTo>
                <a:cubicBezTo>
                  <a:pt x="258293" y="313201"/>
                  <a:pt x="231535" y="286468"/>
                  <a:pt x="231535" y="253283"/>
                </a:cubicBezTo>
                <a:cubicBezTo>
                  <a:pt x="231535" y="239456"/>
                  <a:pt x="236148" y="226550"/>
                  <a:pt x="244453" y="216410"/>
                </a:cubicBezTo>
                <a:cubicBezTo>
                  <a:pt x="246298" y="213645"/>
                  <a:pt x="248143" y="210880"/>
                  <a:pt x="250911" y="209036"/>
                </a:cubicBezTo>
                <a:cubicBezTo>
                  <a:pt x="261984" y="198896"/>
                  <a:pt x="275824" y="193365"/>
                  <a:pt x="291510" y="193365"/>
                </a:cubicBezTo>
                <a:close/>
                <a:moveTo>
                  <a:pt x="122692" y="190653"/>
                </a:moveTo>
                <a:cubicBezTo>
                  <a:pt x="60885" y="207232"/>
                  <a:pt x="24908" y="233020"/>
                  <a:pt x="24908" y="256046"/>
                </a:cubicBezTo>
                <a:cubicBezTo>
                  <a:pt x="24908" y="279072"/>
                  <a:pt x="59962" y="303940"/>
                  <a:pt x="119002" y="320518"/>
                </a:cubicBezTo>
                <a:cubicBezTo>
                  <a:pt x="130072" y="298414"/>
                  <a:pt x="142065" y="275388"/>
                  <a:pt x="155902" y="253283"/>
                </a:cubicBezTo>
                <a:cubicBezTo>
                  <a:pt x="142988" y="232099"/>
                  <a:pt x="131918" y="210916"/>
                  <a:pt x="122692" y="190653"/>
                </a:cubicBezTo>
                <a:close/>
                <a:moveTo>
                  <a:pt x="461250" y="186048"/>
                </a:moveTo>
                <a:cubicBezTo>
                  <a:pt x="450180" y="210916"/>
                  <a:pt x="436342" y="236705"/>
                  <a:pt x="420660" y="262493"/>
                </a:cubicBezTo>
                <a:cubicBezTo>
                  <a:pt x="432652" y="284598"/>
                  <a:pt x="443722" y="306703"/>
                  <a:pt x="452948" y="327886"/>
                </a:cubicBezTo>
                <a:cubicBezTo>
                  <a:pt x="528592" y="310387"/>
                  <a:pt x="574718" y="282756"/>
                  <a:pt x="574718" y="256046"/>
                </a:cubicBezTo>
                <a:cubicBezTo>
                  <a:pt x="574718" y="230257"/>
                  <a:pt x="532282" y="203547"/>
                  <a:pt x="461250" y="186048"/>
                </a:cubicBezTo>
                <a:close/>
                <a:moveTo>
                  <a:pt x="210330" y="174074"/>
                </a:moveTo>
                <a:cubicBezTo>
                  <a:pt x="187268" y="176838"/>
                  <a:pt x="166050" y="180522"/>
                  <a:pt x="146678" y="184206"/>
                </a:cubicBezTo>
                <a:cubicBezTo>
                  <a:pt x="154058" y="198942"/>
                  <a:pt x="161438" y="214600"/>
                  <a:pt x="170662" y="229336"/>
                </a:cubicBezTo>
                <a:cubicBezTo>
                  <a:pt x="178965" y="215521"/>
                  <a:pt x="188190" y="202626"/>
                  <a:pt x="198338" y="188811"/>
                </a:cubicBezTo>
                <a:cubicBezTo>
                  <a:pt x="202028" y="184206"/>
                  <a:pt x="205718" y="178680"/>
                  <a:pt x="210330" y="174074"/>
                </a:cubicBezTo>
                <a:close/>
                <a:moveTo>
                  <a:pt x="359775" y="171311"/>
                </a:moveTo>
                <a:cubicBezTo>
                  <a:pt x="364388" y="176838"/>
                  <a:pt x="369000" y="182364"/>
                  <a:pt x="373612" y="188811"/>
                </a:cubicBezTo>
                <a:cubicBezTo>
                  <a:pt x="384682" y="204469"/>
                  <a:pt x="395752" y="221968"/>
                  <a:pt x="405900" y="238547"/>
                </a:cubicBezTo>
                <a:cubicBezTo>
                  <a:pt x="417892" y="218284"/>
                  <a:pt x="428040" y="198942"/>
                  <a:pt x="436342" y="180522"/>
                </a:cubicBezTo>
                <a:cubicBezTo>
                  <a:pt x="413280" y="176838"/>
                  <a:pt x="387450" y="173153"/>
                  <a:pt x="359775" y="171311"/>
                </a:cubicBezTo>
                <a:close/>
                <a:moveTo>
                  <a:pt x="299812" y="168548"/>
                </a:moveTo>
                <a:cubicBezTo>
                  <a:pt x="280440" y="168548"/>
                  <a:pt x="261990" y="169469"/>
                  <a:pt x="243540" y="170390"/>
                </a:cubicBezTo>
                <a:cubicBezTo>
                  <a:pt x="235238" y="181443"/>
                  <a:pt x="226935" y="192495"/>
                  <a:pt x="217710" y="203547"/>
                </a:cubicBezTo>
                <a:cubicBezTo>
                  <a:pt x="205718" y="220126"/>
                  <a:pt x="194648" y="236705"/>
                  <a:pt x="184500" y="253283"/>
                </a:cubicBezTo>
                <a:cubicBezTo>
                  <a:pt x="193725" y="268941"/>
                  <a:pt x="204795" y="285519"/>
                  <a:pt x="215865" y="301177"/>
                </a:cubicBezTo>
                <a:cubicBezTo>
                  <a:pt x="226935" y="315913"/>
                  <a:pt x="237082" y="328807"/>
                  <a:pt x="247230" y="341702"/>
                </a:cubicBezTo>
                <a:cubicBezTo>
                  <a:pt x="263835" y="342623"/>
                  <a:pt x="281362" y="343544"/>
                  <a:pt x="299812" y="343544"/>
                </a:cubicBezTo>
                <a:cubicBezTo>
                  <a:pt x="310882" y="343544"/>
                  <a:pt x="321952" y="343544"/>
                  <a:pt x="333022" y="342623"/>
                </a:cubicBezTo>
                <a:cubicBezTo>
                  <a:pt x="342248" y="331571"/>
                  <a:pt x="350550" y="320518"/>
                  <a:pt x="359775" y="308545"/>
                </a:cubicBezTo>
                <a:cubicBezTo>
                  <a:pt x="371768" y="292887"/>
                  <a:pt x="381915" y="277230"/>
                  <a:pt x="392062" y="262493"/>
                </a:cubicBezTo>
                <a:cubicBezTo>
                  <a:pt x="380070" y="243152"/>
                  <a:pt x="368078" y="222889"/>
                  <a:pt x="353318" y="202626"/>
                </a:cubicBezTo>
                <a:cubicBezTo>
                  <a:pt x="345015" y="191574"/>
                  <a:pt x="335790" y="179601"/>
                  <a:pt x="327488" y="169469"/>
                </a:cubicBezTo>
                <a:cubicBezTo>
                  <a:pt x="318262" y="168548"/>
                  <a:pt x="309038" y="168548"/>
                  <a:pt x="299812" y="168548"/>
                </a:cubicBezTo>
                <a:close/>
                <a:moveTo>
                  <a:pt x="286898" y="122497"/>
                </a:moveTo>
                <a:cubicBezTo>
                  <a:pt x="280440" y="129865"/>
                  <a:pt x="273060" y="137233"/>
                  <a:pt x="265680" y="144601"/>
                </a:cubicBezTo>
                <a:cubicBezTo>
                  <a:pt x="277672" y="144601"/>
                  <a:pt x="288742" y="144601"/>
                  <a:pt x="299812" y="144601"/>
                </a:cubicBezTo>
                <a:cubicBezTo>
                  <a:pt x="302580" y="144601"/>
                  <a:pt x="304425" y="144601"/>
                  <a:pt x="307192" y="144601"/>
                </a:cubicBezTo>
                <a:cubicBezTo>
                  <a:pt x="300735" y="136312"/>
                  <a:pt x="294278" y="129865"/>
                  <a:pt x="286898" y="122497"/>
                </a:cubicBezTo>
                <a:close/>
                <a:moveTo>
                  <a:pt x="434498" y="30394"/>
                </a:moveTo>
                <a:cubicBezTo>
                  <a:pt x="405900" y="30394"/>
                  <a:pt x="357930" y="56183"/>
                  <a:pt x="305348" y="105918"/>
                </a:cubicBezTo>
                <a:cubicBezTo>
                  <a:pt x="316418" y="117892"/>
                  <a:pt x="328410" y="130786"/>
                  <a:pt x="339480" y="145523"/>
                </a:cubicBezTo>
                <a:cubicBezTo>
                  <a:pt x="376380" y="147365"/>
                  <a:pt x="412358" y="151049"/>
                  <a:pt x="445568" y="157496"/>
                </a:cubicBezTo>
                <a:cubicBezTo>
                  <a:pt x="470475" y="95787"/>
                  <a:pt x="472320" y="49736"/>
                  <a:pt x="452948" y="34999"/>
                </a:cubicBezTo>
                <a:cubicBezTo>
                  <a:pt x="448335" y="32236"/>
                  <a:pt x="441878" y="30394"/>
                  <a:pt x="434498" y="30394"/>
                </a:cubicBezTo>
                <a:close/>
                <a:moveTo>
                  <a:pt x="140220" y="24868"/>
                </a:moveTo>
                <a:cubicBezTo>
                  <a:pt x="133762" y="24868"/>
                  <a:pt x="128228" y="25789"/>
                  <a:pt x="124538" y="28552"/>
                </a:cubicBezTo>
                <a:cubicBezTo>
                  <a:pt x="108855" y="40525"/>
                  <a:pt x="107932" y="75524"/>
                  <a:pt x="122692" y="123418"/>
                </a:cubicBezTo>
                <a:cubicBezTo>
                  <a:pt x="126382" y="135391"/>
                  <a:pt x="130995" y="148286"/>
                  <a:pt x="136530" y="161180"/>
                </a:cubicBezTo>
                <a:cubicBezTo>
                  <a:pt x="166050" y="154733"/>
                  <a:pt x="198338" y="150128"/>
                  <a:pt x="231548" y="147365"/>
                </a:cubicBezTo>
                <a:cubicBezTo>
                  <a:pt x="244462" y="131707"/>
                  <a:pt x="257378" y="117892"/>
                  <a:pt x="270292" y="104997"/>
                </a:cubicBezTo>
                <a:cubicBezTo>
                  <a:pt x="215865" y="51578"/>
                  <a:pt x="167895" y="24868"/>
                  <a:pt x="140220" y="24868"/>
                </a:cubicBezTo>
                <a:close/>
                <a:moveTo>
                  <a:pt x="140220" y="0"/>
                </a:moveTo>
                <a:cubicBezTo>
                  <a:pt x="178965" y="0"/>
                  <a:pt x="232470" y="33157"/>
                  <a:pt x="287820" y="87498"/>
                </a:cubicBezTo>
                <a:cubicBezTo>
                  <a:pt x="342248" y="36841"/>
                  <a:pt x="395752" y="5526"/>
                  <a:pt x="434498" y="5526"/>
                </a:cubicBezTo>
                <a:cubicBezTo>
                  <a:pt x="447412" y="5526"/>
                  <a:pt x="458482" y="9210"/>
                  <a:pt x="467708" y="15657"/>
                </a:cubicBezTo>
                <a:cubicBezTo>
                  <a:pt x="500918" y="39604"/>
                  <a:pt x="496305" y="97629"/>
                  <a:pt x="470475" y="163022"/>
                </a:cubicBezTo>
                <a:cubicBezTo>
                  <a:pt x="545198" y="181443"/>
                  <a:pt x="599625" y="212758"/>
                  <a:pt x="599625" y="256046"/>
                </a:cubicBezTo>
                <a:cubicBezTo>
                  <a:pt x="599625" y="301177"/>
                  <a:pt x="541508" y="332492"/>
                  <a:pt x="462172" y="350912"/>
                </a:cubicBezTo>
                <a:cubicBezTo>
                  <a:pt x="487080" y="416305"/>
                  <a:pt x="491692" y="472488"/>
                  <a:pt x="459405" y="495514"/>
                </a:cubicBezTo>
                <a:cubicBezTo>
                  <a:pt x="451102" y="501040"/>
                  <a:pt x="440955" y="504724"/>
                  <a:pt x="428962" y="504724"/>
                </a:cubicBezTo>
                <a:cubicBezTo>
                  <a:pt x="392985" y="504724"/>
                  <a:pt x="342248" y="474330"/>
                  <a:pt x="289665" y="424594"/>
                </a:cubicBezTo>
                <a:cubicBezTo>
                  <a:pt x="235238" y="476172"/>
                  <a:pt x="181732" y="506566"/>
                  <a:pt x="143910" y="506566"/>
                </a:cubicBezTo>
                <a:cubicBezTo>
                  <a:pt x="130995" y="506566"/>
                  <a:pt x="119925" y="502882"/>
                  <a:pt x="110700" y="496435"/>
                </a:cubicBezTo>
                <a:cubicBezTo>
                  <a:pt x="76568" y="471567"/>
                  <a:pt x="82102" y="411700"/>
                  <a:pt x="109778" y="343544"/>
                </a:cubicBezTo>
                <a:cubicBezTo>
                  <a:pt x="45202" y="325123"/>
                  <a:pt x="0" y="295650"/>
                  <a:pt x="0" y="256046"/>
                </a:cubicBezTo>
                <a:cubicBezTo>
                  <a:pt x="0" y="216442"/>
                  <a:pt x="46125" y="186048"/>
                  <a:pt x="112545" y="167627"/>
                </a:cubicBezTo>
                <a:cubicBezTo>
                  <a:pt x="107010" y="154733"/>
                  <a:pt x="102398" y="142759"/>
                  <a:pt x="98708" y="130786"/>
                </a:cubicBezTo>
                <a:cubicBezTo>
                  <a:pt x="80258" y="69077"/>
                  <a:pt x="83948" y="27631"/>
                  <a:pt x="109778" y="9210"/>
                </a:cubicBezTo>
                <a:cubicBezTo>
                  <a:pt x="118080" y="2763"/>
                  <a:pt x="128228" y="0"/>
                  <a:pt x="140220" y="0"/>
                </a:cubicBezTo>
                <a:close/>
              </a:path>
            </a:pathLst>
          </a:custGeom>
          <a:gradFill>
            <a:gsLst>
              <a:gs pos="0">
                <a:srgbClr val="0079BD"/>
              </a:gs>
              <a:gs pos="100000">
                <a:srgbClr val="00B0F0"/>
              </a:gs>
            </a:gsLst>
            <a:lin ang="5400000" scaled="0"/>
          </a:gradFill>
          <a:ln>
            <a:noFill/>
          </a:ln>
        </p:spPr>
        <p:txBody>
          <a:bodyPr/>
          <a:lstStyle/>
          <a:p>
            <a:pPr>
              <a:lnSpc>
                <a:spcPct val="120000"/>
              </a:lnSpc>
            </a:pP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r="3408"/>
          <a:stretch>
            <a:fillRect/>
          </a:stretch>
        </p:blipFill>
        <p:spPr>
          <a:xfrm flipH="1">
            <a:off x="7223760" y="0"/>
            <a:ext cx="4968240" cy="6858000"/>
          </a:xfrm>
          <a:prstGeom prst="rect">
            <a:avLst/>
          </a:prstGeom>
        </p:spPr>
      </p:pic>
      <p:sp>
        <p:nvSpPr>
          <p:cNvPr id="2" name="矩形 1"/>
          <p:cNvSpPr/>
          <p:nvPr/>
        </p:nvSpPr>
        <p:spPr>
          <a:xfrm>
            <a:off x="894548" y="1446158"/>
            <a:ext cx="9031967" cy="4585365"/>
          </a:xfrm>
          <a:prstGeom prst="rect">
            <a:avLst/>
          </a:prstGeom>
          <a:solidFill>
            <a:schemeClr val="bg1"/>
          </a:solidFill>
          <a:ln>
            <a:noFill/>
          </a:ln>
          <a:effectLst>
            <a:outerShdw blurRad="952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5"/>
          <p:cNvSpPr txBox="1"/>
          <p:nvPr/>
        </p:nvSpPr>
        <p:spPr>
          <a:xfrm>
            <a:off x="1081694" y="310251"/>
            <a:ext cx="1415772" cy="497957"/>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研究过程</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839788" y="553867"/>
            <a:ext cx="109520" cy="109520"/>
            <a:chOff x="839788" y="553867"/>
            <a:chExt cx="109520" cy="109520"/>
          </a:xfrm>
        </p:grpSpPr>
        <p:sp>
          <p:nvSpPr>
            <p:cNvPr id="11" name="椭圆 10"/>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2" name="椭圆 11"/>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sp>
        <p:nvSpPr>
          <p:cNvPr id="13" name="矩形 12"/>
          <p:cNvSpPr/>
          <p:nvPr/>
        </p:nvSpPr>
        <p:spPr>
          <a:xfrm>
            <a:off x="1368323" y="2200305"/>
            <a:ext cx="5155569" cy="742832"/>
          </a:xfrm>
          <a:prstGeom prst="rect">
            <a:avLst/>
          </a:prstGeom>
        </p:spPr>
        <p:txBody>
          <a:bodyPr wrap="square">
            <a:spAutoFit/>
          </a:bodyPr>
          <a:lstStyle/>
          <a:p>
            <a:pPr algn="just">
              <a:lnSpc>
                <a:spcPct val="120000"/>
              </a:lnSpc>
            </a:pPr>
            <a:r>
              <a:rPr lang="zh-CN" altLang="en-US" sz="1200" dirty="0">
                <a:solidFill>
                  <a:schemeClr val="bg2">
                    <a:lumMod val="50000"/>
                  </a:schemeClr>
                </a:solidFill>
              </a:rPr>
              <a:t>但是，撰写毕业论文的主要目的不是考查学员掌握知识的深广度，而是考查学员综合运用所学知识独立地分析问题和解决问题的能力，培养和锻炼进行科学研究的能力。</a:t>
            </a:r>
            <a:endParaRPr lang="zh-CN" altLang="en-US" sz="1200" dirty="0">
              <a:solidFill>
                <a:schemeClr val="bg2">
                  <a:lumMod val="50000"/>
                </a:schemeClr>
              </a:solidFill>
            </a:endParaRPr>
          </a:p>
        </p:txBody>
      </p:sp>
      <p:sp>
        <p:nvSpPr>
          <p:cNvPr id="14" name="矩形 13"/>
          <p:cNvSpPr/>
          <p:nvPr/>
        </p:nvSpPr>
        <p:spPr>
          <a:xfrm>
            <a:off x="1368324" y="3504256"/>
            <a:ext cx="5155568" cy="742832"/>
          </a:xfrm>
          <a:prstGeom prst="rect">
            <a:avLst/>
          </a:prstGeom>
        </p:spPr>
        <p:txBody>
          <a:bodyPr wrap="square">
            <a:spAutoFit/>
          </a:bodyPr>
          <a:lstStyle/>
          <a:p>
            <a:pPr algn="just">
              <a:lnSpc>
                <a:spcPct val="120000"/>
              </a:lnSpc>
            </a:pPr>
            <a:r>
              <a:rPr lang="zh-CN" altLang="en-US" sz="1200" dirty="0">
                <a:solidFill>
                  <a:schemeClr val="bg2">
                    <a:lumMod val="50000"/>
                  </a:schemeClr>
                </a:solidFill>
              </a:rPr>
              <a:t>撰写毕业论文的主要目的不是考查学员掌握知识的深广度，而是考查学员综合运用所学知识独立地分析问题和解决问题的能力，培养和锻炼进行科学研究的能力。</a:t>
            </a:r>
            <a:endParaRPr lang="zh-CN" altLang="en-US" sz="1200" dirty="0">
              <a:solidFill>
                <a:schemeClr val="bg2">
                  <a:lumMod val="50000"/>
                </a:schemeClr>
              </a:solidFill>
            </a:endParaRPr>
          </a:p>
        </p:txBody>
      </p:sp>
      <p:sp>
        <p:nvSpPr>
          <p:cNvPr id="15" name="矩形 14"/>
          <p:cNvSpPr/>
          <p:nvPr/>
        </p:nvSpPr>
        <p:spPr>
          <a:xfrm>
            <a:off x="1368323" y="4851395"/>
            <a:ext cx="5041269" cy="742832"/>
          </a:xfrm>
          <a:prstGeom prst="rect">
            <a:avLst/>
          </a:prstGeom>
        </p:spPr>
        <p:txBody>
          <a:bodyPr wrap="square">
            <a:spAutoFit/>
          </a:bodyPr>
          <a:lstStyle/>
          <a:p>
            <a:pPr algn="just">
              <a:lnSpc>
                <a:spcPct val="120000"/>
              </a:lnSpc>
            </a:pPr>
            <a:r>
              <a:rPr lang="zh-CN" altLang="en-US" sz="1200" dirty="0">
                <a:solidFill>
                  <a:schemeClr val="bg2">
                    <a:lumMod val="50000"/>
                  </a:schemeClr>
                </a:solidFill>
              </a:rPr>
              <a:t>但是，撰写毕业论文的主要目的不是考查学员掌握知识的深广度，而是考查学员综合运用所学知识独立地分析问题和解决问题的能力，培养和锻炼进行科学研究的能力。</a:t>
            </a:r>
            <a:endParaRPr lang="zh-CN" altLang="en-US" sz="1200" dirty="0">
              <a:solidFill>
                <a:schemeClr val="bg2">
                  <a:lumMod val="50000"/>
                </a:schemeClr>
              </a:solidFill>
            </a:endParaRPr>
          </a:p>
        </p:txBody>
      </p:sp>
      <p:sp>
        <p:nvSpPr>
          <p:cNvPr id="19" name="矩形 18"/>
          <p:cNvSpPr/>
          <p:nvPr/>
        </p:nvSpPr>
        <p:spPr>
          <a:xfrm>
            <a:off x="1368323" y="1827482"/>
            <a:ext cx="1989647" cy="396583"/>
          </a:xfrm>
          <a:prstGeom prst="rect">
            <a:avLst/>
          </a:prstGeom>
        </p:spPr>
        <p:txBody>
          <a:bodyPr wrap="none">
            <a:spAutoFit/>
          </a:bodyPr>
          <a:lstStyle/>
          <a:p>
            <a:pPr>
              <a:lnSpc>
                <a:spcPct val="120000"/>
              </a:lnSpc>
            </a:pPr>
            <a:r>
              <a:rPr lang="en-US" altLang="zh-CN"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1.0 </a:t>
            </a:r>
            <a:r>
              <a:rPr lang="zh-CN" altLang="en-US"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0" name="矩形 19"/>
          <p:cNvSpPr/>
          <p:nvPr/>
        </p:nvSpPr>
        <p:spPr>
          <a:xfrm>
            <a:off x="1368323" y="3144713"/>
            <a:ext cx="1989647" cy="396583"/>
          </a:xfrm>
          <a:prstGeom prst="rect">
            <a:avLst/>
          </a:prstGeom>
        </p:spPr>
        <p:txBody>
          <a:bodyPr wrap="none">
            <a:spAutoFit/>
          </a:bodyPr>
          <a:lstStyle/>
          <a:p>
            <a:pPr>
              <a:lnSpc>
                <a:spcPct val="120000"/>
              </a:lnSpc>
            </a:pPr>
            <a:r>
              <a:rPr lang="en-US" altLang="zh-CN"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1.1 </a:t>
            </a:r>
            <a:r>
              <a:rPr lang="zh-CN" altLang="en-US"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1" name="矩形 20"/>
          <p:cNvSpPr/>
          <p:nvPr/>
        </p:nvSpPr>
        <p:spPr>
          <a:xfrm>
            <a:off x="1375246" y="4448664"/>
            <a:ext cx="1989647" cy="396583"/>
          </a:xfrm>
          <a:prstGeom prst="rect">
            <a:avLst/>
          </a:prstGeom>
        </p:spPr>
        <p:txBody>
          <a:bodyPr wrap="none">
            <a:spAutoFit/>
          </a:bodyPr>
          <a:lstStyle/>
          <a:p>
            <a:pPr>
              <a:lnSpc>
                <a:spcPct val="120000"/>
              </a:lnSpc>
            </a:pPr>
            <a:r>
              <a:rPr lang="en-US" altLang="zh-CN"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1.2 </a:t>
            </a:r>
            <a:r>
              <a:rPr lang="zh-CN" altLang="en-US"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1468315" y="2998179"/>
            <a:ext cx="516987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468315" y="4308233"/>
            <a:ext cx="516987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468315" y="5697418"/>
            <a:ext cx="516987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081694" y="310251"/>
            <a:ext cx="1415772" cy="497957"/>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研究过程</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839788" y="553867"/>
            <a:ext cx="109520" cy="109520"/>
            <a:chOff x="839788" y="553867"/>
            <a:chExt cx="109520" cy="109520"/>
          </a:xfrm>
        </p:grpSpPr>
        <p:sp>
          <p:nvSpPr>
            <p:cNvPr id="14" name="椭圆 13"/>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5" name="椭圆 14"/>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sp>
        <p:nvSpPr>
          <p:cNvPr id="16" name="矩形 15"/>
          <p:cNvSpPr/>
          <p:nvPr/>
        </p:nvSpPr>
        <p:spPr>
          <a:xfrm>
            <a:off x="791714" y="2062218"/>
            <a:ext cx="2813132" cy="847476"/>
          </a:xfrm>
          <a:prstGeom prst="rect">
            <a:avLst/>
          </a:prstGeom>
        </p:spPr>
        <p:txBody>
          <a:bodyPr wrap="square">
            <a:spAutoFit/>
          </a:bodyPr>
          <a:lstStyle/>
          <a:p>
            <a:pPr>
              <a:lnSpc>
                <a:spcPct val="120000"/>
              </a:lnSpc>
            </a:pPr>
            <a:r>
              <a:rPr lang="zh-CN" altLang="en-US" sz="1400" dirty="0">
                <a:solidFill>
                  <a:schemeClr val="bg2">
                    <a:lumMod val="50000"/>
                  </a:schemeClr>
                </a:solidFill>
                <a:latin typeface="微软雅黑 Light" panose="020B0502040204020203" pitchFamily="34" charset="-122"/>
                <a:ea typeface="微软雅黑 Light" panose="020B0502040204020203" pitchFamily="34" charset="-122"/>
              </a:rPr>
              <a:t>答辩时语速要快慢适中，不能过快或过慢。过快会让答辩小组成员难以听清楚。</a:t>
            </a:r>
            <a:endParaRPr lang="zh-CN" altLang="en-US" sz="14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118" name="椭圆 117"/>
          <p:cNvSpPr/>
          <p:nvPr/>
        </p:nvSpPr>
        <p:spPr>
          <a:xfrm>
            <a:off x="760052" y="3195440"/>
            <a:ext cx="644484" cy="64448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9" name="椭圆 118"/>
          <p:cNvSpPr/>
          <p:nvPr/>
        </p:nvSpPr>
        <p:spPr>
          <a:xfrm>
            <a:off x="1608148" y="3372858"/>
            <a:ext cx="289644" cy="28964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0" name="椭圆 119"/>
          <p:cNvSpPr/>
          <p:nvPr/>
        </p:nvSpPr>
        <p:spPr>
          <a:xfrm>
            <a:off x="2144985" y="3293477"/>
            <a:ext cx="448406" cy="4484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1" name="椭圆 120"/>
          <p:cNvSpPr/>
          <p:nvPr/>
        </p:nvSpPr>
        <p:spPr>
          <a:xfrm>
            <a:off x="2846297" y="3110215"/>
            <a:ext cx="814930" cy="81493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2" name="椭圆 121"/>
          <p:cNvSpPr/>
          <p:nvPr/>
        </p:nvSpPr>
        <p:spPr>
          <a:xfrm>
            <a:off x="3934664" y="3312870"/>
            <a:ext cx="409622" cy="40962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3" name="椭圆 122"/>
          <p:cNvSpPr/>
          <p:nvPr/>
        </p:nvSpPr>
        <p:spPr>
          <a:xfrm>
            <a:off x="4590973" y="3140237"/>
            <a:ext cx="754886" cy="75488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4" name="椭圆 123"/>
          <p:cNvSpPr/>
          <p:nvPr/>
        </p:nvSpPr>
        <p:spPr>
          <a:xfrm>
            <a:off x="5605490" y="3195439"/>
            <a:ext cx="644482" cy="64448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5" name="椭圆 124"/>
          <p:cNvSpPr/>
          <p:nvPr/>
        </p:nvSpPr>
        <p:spPr>
          <a:xfrm>
            <a:off x="6474333" y="3265297"/>
            <a:ext cx="480592" cy="4805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6" name="椭圆 125"/>
          <p:cNvSpPr/>
          <p:nvPr/>
        </p:nvSpPr>
        <p:spPr>
          <a:xfrm>
            <a:off x="7999291" y="3366150"/>
            <a:ext cx="289644" cy="28964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7" name="椭圆 126"/>
          <p:cNvSpPr/>
          <p:nvPr/>
        </p:nvSpPr>
        <p:spPr>
          <a:xfrm>
            <a:off x="7179286" y="3171120"/>
            <a:ext cx="644482" cy="64448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8" name="椭圆 127"/>
          <p:cNvSpPr/>
          <p:nvPr/>
        </p:nvSpPr>
        <p:spPr>
          <a:xfrm>
            <a:off x="10130858" y="3360772"/>
            <a:ext cx="289642" cy="28964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9" name="椭圆 128"/>
          <p:cNvSpPr/>
          <p:nvPr/>
        </p:nvSpPr>
        <p:spPr>
          <a:xfrm>
            <a:off x="8506890" y="3290939"/>
            <a:ext cx="417518" cy="41751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0" name="椭圆 129"/>
          <p:cNvSpPr/>
          <p:nvPr/>
        </p:nvSpPr>
        <p:spPr>
          <a:xfrm>
            <a:off x="9120168" y="3085896"/>
            <a:ext cx="814930" cy="81493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5" name="椭圆 134"/>
          <p:cNvSpPr/>
          <p:nvPr/>
        </p:nvSpPr>
        <p:spPr>
          <a:xfrm>
            <a:off x="10613909" y="3245069"/>
            <a:ext cx="545222" cy="54522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36" name="矩形 135"/>
          <p:cNvSpPr/>
          <p:nvPr/>
        </p:nvSpPr>
        <p:spPr>
          <a:xfrm>
            <a:off x="791714" y="1631844"/>
            <a:ext cx="1210588" cy="430374"/>
          </a:xfrm>
          <a:prstGeom prst="rect">
            <a:avLst/>
          </a:prstGeom>
        </p:spPr>
        <p:txBody>
          <a:bodyPr wrap="none">
            <a:spAutoFit/>
          </a:bodyPr>
          <a:lstStyle/>
          <a:p>
            <a:pPr lvl="0">
              <a:lnSpc>
                <a:spcPct val="120000"/>
              </a:lnSpc>
              <a:defRPr/>
            </a:pPr>
            <a:r>
              <a:rPr lang="en-US" altLang="zh-CN" sz="2000" b="1" dirty="0">
                <a:solidFill>
                  <a:srgbClr val="00B0F0"/>
                </a:solidFill>
                <a:latin typeface="微软雅黑" panose="020B0503020204020204" pitchFamily="34" charset="-122"/>
                <a:ea typeface="微软雅黑" panose="020B0503020204020204" pitchFamily="34" charset="-122"/>
              </a:rPr>
              <a:t>2019.03</a:t>
            </a:r>
            <a:endParaRPr lang="en-US" altLang="zh-CN" sz="1400" b="1"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137" name="矩形 136"/>
          <p:cNvSpPr/>
          <p:nvPr/>
        </p:nvSpPr>
        <p:spPr>
          <a:xfrm>
            <a:off x="4599030" y="2062218"/>
            <a:ext cx="2813132" cy="847476"/>
          </a:xfrm>
          <a:prstGeom prst="rect">
            <a:avLst/>
          </a:prstGeom>
        </p:spPr>
        <p:txBody>
          <a:bodyPr wrap="square">
            <a:spAutoFit/>
          </a:bodyPr>
          <a:lstStyle/>
          <a:p>
            <a:pPr>
              <a:lnSpc>
                <a:spcPct val="120000"/>
              </a:lnSpc>
            </a:pPr>
            <a:r>
              <a:rPr lang="zh-CN" altLang="en-US" sz="1400" dirty="0">
                <a:solidFill>
                  <a:schemeClr val="bg2">
                    <a:lumMod val="50000"/>
                  </a:schemeClr>
                </a:solidFill>
                <a:latin typeface="微软雅黑 Light" panose="020B0502040204020203" pitchFamily="34" charset="-122"/>
                <a:ea typeface="微软雅黑 Light" panose="020B0502040204020203" pitchFamily="34" charset="-122"/>
              </a:rPr>
              <a:t>答辩时语速要快慢适中，不能过快或过慢。过快会让答辩小组成员难以听清楚。</a:t>
            </a:r>
            <a:endParaRPr lang="zh-CN" altLang="en-US" sz="14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138" name="矩形 137"/>
          <p:cNvSpPr/>
          <p:nvPr/>
        </p:nvSpPr>
        <p:spPr>
          <a:xfrm>
            <a:off x="4599030" y="1631844"/>
            <a:ext cx="1210588" cy="430374"/>
          </a:xfrm>
          <a:prstGeom prst="rect">
            <a:avLst/>
          </a:prstGeom>
        </p:spPr>
        <p:txBody>
          <a:bodyPr wrap="none">
            <a:spAutoFit/>
          </a:bodyPr>
          <a:lstStyle/>
          <a:p>
            <a:pPr lvl="0">
              <a:lnSpc>
                <a:spcPct val="120000"/>
              </a:lnSpc>
              <a:defRPr/>
            </a:pPr>
            <a:r>
              <a:rPr lang="en-US" altLang="zh-CN" sz="2000" b="1" dirty="0">
                <a:solidFill>
                  <a:srgbClr val="00B0F0"/>
                </a:solidFill>
                <a:latin typeface="微软雅黑" panose="020B0503020204020204" pitchFamily="34" charset="-122"/>
                <a:ea typeface="微软雅黑" panose="020B0503020204020204" pitchFamily="34" charset="-122"/>
              </a:rPr>
              <a:t>2019.06</a:t>
            </a:r>
            <a:endParaRPr lang="en-US" altLang="zh-CN" sz="2000" b="1"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139" name="矩形 138"/>
          <p:cNvSpPr/>
          <p:nvPr/>
        </p:nvSpPr>
        <p:spPr>
          <a:xfrm>
            <a:off x="8536463" y="2062218"/>
            <a:ext cx="2813132" cy="847476"/>
          </a:xfrm>
          <a:prstGeom prst="rect">
            <a:avLst/>
          </a:prstGeom>
        </p:spPr>
        <p:txBody>
          <a:bodyPr wrap="square">
            <a:spAutoFit/>
          </a:bodyPr>
          <a:lstStyle/>
          <a:p>
            <a:pPr>
              <a:lnSpc>
                <a:spcPct val="120000"/>
              </a:lnSpc>
            </a:pPr>
            <a:r>
              <a:rPr lang="zh-CN" altLang="en-US" sz="1400" dirty="0">
                <a:solidFill>
                  <a:schemeClr val="bg2">
                    <a:lumMod val="50000"/>
                  </a:schemeClr>
                </a:solidFill>
                <a:latin typeface="微软雅黑 Light" panose="020B0502040204020203" pitchFamily="34" charset="-122"/>
                <a:ea typeface="微软雅黑 Light" panose="020B0502040204020203" pitchFamily="34" charset="-122"/>
              </a:rPr>
              <a:t>答辩时语速要快慢适中，不能过快或过慢。过快会让答辩小组成员难以听清楚。</a:t>
            </a:r>
            <a:endParaRPr lang="zh-CN" altLang="en-US" sz="14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140" name="矩形 139"/>
          <p:cNvSpPr/>
          <p:nvPr/>
        </p:nvSpPr>
        <p:spPr>
          <a:xfrm>
            <a:off x="8536463" y="1631844"/>
            <a:ext cx="1210588" cy="430374"/>
          </a:xfrm>
          <a:prstGeom prst="rect">
            <a:avLst/>
          </a:prstGeom>
        </p:spPr>
        <p:txBody>
          <a:bodyPr wrap="none">
            <a:spAutoFit/>
          </a:bodyPr>
          <a:lstStyle/>
          <a:p>
            <a:pPr lvl="0">
              <a:lnSpc>
                <a:spcPct val="120000"/>
              </a:lnSpc>
              <a:defRPr/>
            </a:pPr>
            <a:r>
              <a:rPr lang="en-US" altLang="zh-CN" sz="2000" b="1" dirty="0">
                <a:solidFill>
                  <a:srgbClr val="00B0F0"/>
                </a:solidFill>
                <a:latin typeface="微软雅黑" panose="020B0503020204020204" pitchFamily="34" charset="-122"/>
                <a:ea typeface="微软雅黑" panose="020B0503020204020204" pitchFamily="34" charset="-122"/>
              </a:rPr>
              <a:t>2019.12</a:t>
            </a:r>
            <a:endParaRPr lang="en-US" altLang="zh-CN" sz="2000" b="1"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141" name="矩形 140"/>
          <p:cNvSpPr/>
          <p:nvPr/>
        </p:nvSpPr>
        <p:spPr>
          <a:xfrm>
            <a:off x="2884284" y="4690023"/>
            <a:ext cx="2813132" cy="847476"/>
          </a:xfrm>
          <a:prstGeom prst="rect">
            <a:avLst/>
          </a:prstGeom>
        </p:spPr>
        <p:txBody>
          <a:bodyPr wrap="square">
            <a:spAutoFit/>
          </a:bodyPr>
          <a:lstStyle/>
          <a:p>
            <a:pPr>
              <a:lnSpc>
                <a:spcPct val="120000"/>
              </a:lnSpc>
            </a:pPr>
            <a:r>
              <a:rPr lang="zh-CN" altLang="en-US" sz="1400" dirty="0">
                <a:solidFill>
                  <a:schemeClr val="bg2">
                    <a:lumMod val="50000"/>
                  </a:schemeClr>
                </a:solidFill>
                <a:latin typeface="微软雅黑 Light" panose="020B0502040204020203" pitchFamily="34" charset="-122"/>
                <a:ea typeface="微软雅黑 Light" panose="020B0502040204020203" pitchFamily="34" charset="-122"/>
              </a:rPr>
              <a:t>答辩时语速要快慢适中，不能过快或过慢。过快会让答辩小组成员难以听清楚。</a:t>
            </a:r>
            <a:endParaRPr lang="zh-CN" altLang="en-US" sz="14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142" name="矩形 141"/>
          <p:cNvSpPr/>
          <p:nvPr/>
        </p:nvSpPr>
        <p:spPr>
          <a:xfrm>
            <a:off x="2884284" y="4259649"/>
            <a:ext cx="1210588" cy="430374"/>
          </a:xfrm>
          <a:prstGeom prst="rect">
            <a:avLst/>
          </a:prstGeom>
        </p:spPr>
        <p:txBody>
          <a:bodyPr wrap="none">
            <a:spAutoFit/>
          </a:bodyPr>
          <a:lstStyle/>
          <a:p>
            <a:pPr lvl="0">
              <a:lnSpc>
                <a:spcPct val="120000"/>
              </a:lnSpc>
              <a:defRPr/>
            </a:pPr>
            <a:r>
              <a:rPr lang="en-US" altLang="zh-CN" sz="2000" b="1" dirty="0">
                <a:solidFill>
                  <a:srgbClr val="00B0F0"/>
                </a:solidFill>
                <a:latin typeface="微软雅黑" panose="020B0503020204020204" pitchFamily="34" charset="-122"/>
                <a:ea typeface="微软雅黑" panose="020B0503020204020204" pitchFamily="34" charset="-122"/>
              </a:rPr>
              <a:t>2019.04</a:t>
            </a:r>
            <a:endParaRPr lang="en-US" altLang="zh-CN" sz="2000" b="1"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143" name="矩形 142"/>
          <p:cNvSpPr/>
          <p:nvPr/>
        </p:nvSpPr>
        <p:spPr>
          <a:xfrm>
            <a:off x="7012155" y="4690023"/>
            <a:ext cx="2813132" cy="847476"/>
          </a:xfrm>
          <a:prstGeom prst="rect">
            <a:avLst/>
          </a:prstGeom>
        </p:spPr>
        <p:txBody>
          <a:bodyPr wrap="square">
            <a:spAutoFit/>
          </a:bodyPr>
          <a:lstStyle/>
          <a:p>
            <a:pPr>
              <a:lnSpc>
                <a:spcPct val="120000"/>
              </a:lnSpc>
            </a:pPr>
            <a:r>
              <a:rPr lang="zh-CN" altLang="en-US" sz="1400" dirty="0">
                <a:solidFill>
                  <a:schemeClr val="bg2">
                    <a:lumMod val="50000"/>
                  </a:schemeClr>
                </a:solidFill>
                <a:latin typeface="微软雅黑 Light" panose="020B0502040204020203" pitchFamily="34" charset="-122"/>
                <a:ea typeface="微软雅黑 Light" panose="020B0502040204020203" pitchFamily="34" charset="-122"/>
              </a:rPr>
              <a:t>答辩时语速要快慢适中，不能过快或过慢。过快会让答辩小组成员难以听清楚。</a:t>
            </a:r>
            <a:endParaRPr lang="zh-CN" altLang="en-US" sz="14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144" name="矩形 143"/>
          <p:cNvSpPr/>
          <p:nvPr/>
        </p:nvSpPr>
        <p:spPr>
          <a:xfrm>
            <a:off x="7012155" y="4259649"/>
            <a:ext cx="1210588" cy="430374"/>
          </a:xfrm>
          <a:prstGeom prst="rect">
            <a:avLst/>
          </a:prstGeom>
        </p:spPr>
        <p:txBody>
          <a:bodyPr wrap="none">
            <a:spAutoFit/>
          </a:bodyPr>
          <a:lstStyle/>
          <a:p>
            <a:pPr lvl="0">
              <a:lnSpc>
                <a:spcPct val="120000"/>
              </a:lnSpc>
              <a:defRPr/>
            </a:pPr>
            <a:r>
              <a:rPr lang="en-US" altLang="zh-CN" sz="2000" b="1" dirty="0">
                <a:solidFill>
                  <a:srgbClr val="00B0F0"/>
                </a:solidFill>
                <a:latin typeface="微软雅黑" panose="020B0503020204020204" pitchFamily="34" charset="-122"/>
                <a:ea typeface="微软雅黑" panose="020B0503020204020204" pitchFamily="34" charset="-122"/>
              </a:rPr>
              <a:t>2019.09</a:t>
            </a:r>
            <a:endParaRPr lang="en-US" altLang="zh-CN" sz="2000" b="1" dirty="0">
              <a:solidFill>
                <a:schemeClr val="bg2">
                  <a:lumMod val="50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4028767" y="3536532"/>
            <a:ext cx="4134465" cy="835998"/>
          </a:xfrm>
          <a:prstGeom prst="rect">
            <a:avLst/>
          </a:prstGeom>
          <a:noFill/>
        </p:spPr>
        <p:txBody>
          <a:bodyPr wrap="none" rtlCol="0">
            <a:spAutoFit/>
          </a:bodyPr>
          <a:lstStyle/>
          <a:p>
            <a:pPr>
              <a:lnSpc>
                <a:spcPct val="120000"/>
              </a:lnSpc>
            </a:pPr>
            <a:r>
              <a:rPr lang="zh-CN" altLang="en-US" sz="44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实验数据及结果</a:t>
            </a:r>
            <a:endParaRPr lang="zh-CN" altLang="en-US" sz="44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0" name="文本框 19"/>
          <p:cNvSpPr txBox="1"/>
          <p:nvPr/>
        </p:nvSpPr>
        <p:spPr>
          <a:xfrm>
            <a:off x="4421316" y="4680882"/>
            <a:ext cx="1005403" cy="373757"/>
          </a:xfrm>
          <a:prstGeom prst="rect">
            <a:avLst/>
          </a:prstGeom>
          <a:noFill/>
        </p:spPr>
        <p:txBody>
          <a:bodyPr wrap="none" rtlCol="0">
            <a:spAutoFit/>
          </a:bodyPr>
          <a:lstStyle/>
          <a:p>
            <a:pPr>
              <a:lnSpc>
                <a:spcPct val="120000"/>
              </a:lnSpc>
            </a:pPr>
            <a:r>
              <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rPr>
              <a:t>实验数据</a:t>
            </a:r>
            <a:endPar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endParaRPr>
          </a:p>
        </p:txBody>
      </p:sp>
      <p:sp>
        <p:nvSpPr>
          <p:cNvPr id="21" name="文本框 20"/>
          <p:cNvSpPr txBox="1"/>
          <p:nvPr/>
        </p:nvSpPr>
        <p:spPr>
          <a:xfrm>
            <a:off x="5593298" y="4680882"/>
            <a:ext cx="1005403" cy="373757"/>
          </a:xfrm>
          <a:prstGeom prst="rect">
            <a:avLst/>
          </a:prstGeom>
          <a:noFill/>
        </p:spPr>
        <p:txBody>
          <a:bodyPr wrap="none" rtlCol="0">
            <a:spAutoFit/>
          </a:bodyPr>
          <a:lstStyle/>
          <a:p>
            <a:pPr>
              <a:lnSpc>
                <a:spcPct val="120000"/>
              </a:lnSpc>
            </a:pPr>
            <a:r>
              <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rPr>
              <a:t>实验难点</a:t>
            </a:r>
            <a:endPar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endParaRPr>
          </a:p>
        </p:txBody>
      </p:sp>
      <p:sp>
        <p:nvSpPr>
          <p:cNvPr id="22" name="文本框 21"/>
          <p:cNvSpPr txBox="1"/>
          <p:nvPr/>
        </p:nvSpPr>
        <p:spPr>
          <a:xfrm>
            <a:off x="6765281" y="4680882"/>
            <a:ext cx="1005403" cy="373757"/>
          </a:xfrm>
          <a:prstGeom prst="rect">
            <a:avLst/>
          </a:prstGeom>
          <a:noFill/>
        </p:spPr>
        <p:txBody>
          <a:bodyPr wrap="none" rtlCol="0">
            <a:spAutoFit/>
          </a:bodyPr>
          <a:lstStyle/>
          <a:p>
            <a:pPr>
              <a:lnSpc>
                <a:spcPct val="120000"/>
              </a:lnSpc>
            </a:pPr>
            <a:r>
              <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rPr>
              <a:t>案例分析</a:t>
            </a:r>
            <a:endPar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endParaRPr>
          </a:p>
        </p:txBody>
      </p:sp>
      <p:sp>
        <p:nvSpPr>
          <p:cNvPr id="23" name="文本框 22"/>
          <p:cNvSpPr txBox="1"/>
          <p:nvPr/>
        </p:nvSpPr>
        <p:spPr>
          <a:xfrm>
            <a:off x="5007307" y="5107728"/>
            <a:ext cx="1005403" cy="373757"/>
          </a:xfrm>
          <a:prstGeom prst="rect">
            <a:avLst/>
          </a:prstGeom>
          <a:noFill/>
        </p:spPr>
        <p:txBody>
          <a:bodyPr wrap="none" rtlCol="0">
            <a:spAutoFit/>
          </a:bodyPr>
          <a:lstStyle/>
          <a:p>
            <a:pPr>
              <a:lnSpc>
                <a:spcPct val="120000"/>
              </a:lnSpc>
            </a:pPr>
            <a:r>
              <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rPr>
              <a:t>问题评估</a:t>
            </a:r>
            <a:endPar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endParaRPr>
          </a:p>
        </p:txBody>
      </p:sp>
      <p:sp>
        <p:nvSpPr>
          <p:cNvPr id="24" name="文本框 23"/>
          <p:cNvSpPr txBox="1"/>
          <p:nvPr/>
        </p:nvSpPr>
        <p:spPr>
          <a:xfrm>
            <a:off x="6179289" y="5107728"/>
            <a:ext cx="1005403" cy="373757"/>
          </a:xfrm>
          <a:prstGeom prst="rect">
            <a:avLst/>
          </a:prstGeom>
          <a:noFill/>
        </p:spPr>
        <p:txBody>
          <a:bodyPr wrap="none" rtlCol="0">
            <a:spAutoFit/>
          </a:bodyPr>
          <a:lstStyle/>
          <a:p>
            <a:pPr>
              <a:lnSpc>
                <a:spcPct val="120000"/>
              </a:lnSpc>
            </a:pPr>
            <a:r>
              <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rPr>
              <a:t>研究成果</a:t>
            </a:r>
            <a:endPar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endParaRPr>
          </a:p>
        </p:txBody>
      </p:sp>
      <p:sp>
        <p:nvSpPr>
          <p:cNvPr id="25" name="矩形 24"/>
          <p:cNvSpPr/>
          <p:nvPr/>
        </p:nvSpPr>
        <p:spPr>
          <a:xfrm>
            <a:off x="4070997" y="4218641"/>
            <a:ext cx="4092235" cy="327077"/>
          </a:xfrm>
          <a:prstGeom prst="rect">
            <a:avLst/>
          </a:prstGeom>
        </p:spPr>
        <p:txBody>
          <a:bodyPr wrap="square">
            <a:spAutoFit/>
          </a:bodyPr>
          <a:lstStyle/>
          <a:p>
            <a:pPr algn="dist">
              <a:lnSpc>
                <a:spcPct val="120000"/>
              </a:lnSpc>
            </a:pPr>
            <a:r>
              <a:rPr lang="en-US" altLang="zh-CN" sz="1400" dirty="0">
                <a:gradFill>
                  <a:gsLst>
                    <a:gs pos="0">
                      <a:srgbClr val="0079BD"/>
                    </a:gs>
                    <a:gs pos="100000">
                      <a:srgbClr val="00B0F0"/>
                    </a:gs>
                  </a:gsLst>
                  <a:lin ang="2700000" scaled="1"/>
                </a:gradFill>
                <a:latin typeface="Arial" panose="020B0604020202020204" pitchFamily="34" charset="0"/>
                <a:ea typeface="微软雅黑 Light" panose="020B0502040204020203" pitchFamily="34" charset="-122"/>
                <a:cs typeface="Arial" panose="020B0604020202020204" pitchFamily="34" charset="0"/>
              </a:rPr>
              <a:t>Experimental data and results</a:t>
            </a:r>
            <a:endParaRPr lang="zh-CN" altLang="en-US" sz="1400" dirty="0">
              <a:gradFill>
                <a:gsLst>
                  <a:gs pos="0">
                    <a:srgbClr val="0079BD"/>
                  </a:gs>
                  <a:gs pos="100000">
                    <a:srgbClr val="00B0F0"/>
                  </a:gs>
                </a:gsLst>
                <a:lin ang="2700000" scaled="1"/>
              </a:gradFill>
              <a:latin typeface="Arial" panose="020B0604020202020204" pitchFamily="34" charset="0"/>
              <a:ea typeface="微软雅黑 Light" panose="020B0502040204020203" pitchFamily="34" charset="-122"/>
              <a:cs typeface="Arial" panose="020B0604020202020204" pitchFamily="34" charset="0"/>
            </a:endParaRPr>
          </a:p>
        </p:txBody>
      </p:sp>
      <p:cxnSp>
        <p:nvCxnSpPr>
          <p:cNvPr id="26" name="直接连接符 25"/>
          <p:cNvCxnSpPr/>
          <p:nvPr/>
        </p:nvCxnSpPr>
        <p:spPr>
          <a:xfrm flipH="1">
            <a:off x="5456226" y="4791234"/>
            <a:ext cx="101613" cy="193631"/>
          </a:xfrm>
          <a:prstGeom prst="line">
            <a:avLst/>
          </a:prstGeom>
          <a:ln>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6663667" y="4791234"/>
            <a:ext cx="101613" cy="193631"/>
          </a:xfrm>
          <a:prstGeom prst="line">
            <a:avLst/>
          </a:prstGeom>
          <a:ln>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6045193" y="5208527"/>
            <a:ext cx="101613" cy="193631"/>
          </a:xfrm>
          <a:prstGeom prst="line">
            <a:avLst/>
          </a:prstGeom>
          <a:ln>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4618671" y="799115"/>
            <a:ext cx="2954655" cy="3416384"/>
          </a:xfrm>
          <a:prstGeom prst="rect">
            <a:avLst/>
          </a:prstGeom>
          <a:noFill/>
        </p:spPr>
        <p:txBody>
          <a:bodyPr wrap="none" rtlCol="0">
            <a:spAutoFit/>
          </a:bodyPr>
          <a:lstStyle/>
          <a:p>
            <a:pPr>
              <a:lnSpc>
                <a:spcPct val="120000"/>
              </a:lnSpc>
            </a:pPr>
            <a:r>
              <a:rPr lang="en-US" altLang="zh-CN" sz="19900" dirty="0">
                <a:gradFill>
                  <a:gsLst>
                    <a:gs pos="100000">
                      <a:srgbClr val="00B0F0"/>
                    </a:gs>
                    <a:gs pos="0">
                      <a:srgbClr val="0085D0"/>
                    </a:gs>
                  </a:gsLst>
                  <a:lin ang="5400000" scaled="1"/>
                </a:gradFill>
                <a:latin typeface="DINPro-Bold" panose="02000503030000020004" pitchFamily="50" charset="0"/>
              </a:rPr>
              <a:t>04</a:t>
            </a:r>
            <a:endParaRPr lang="zh-CN" altLang="en-US" sz="19900" dirty="0">
              <a:gradFill>
                <a:gsLst>
                  <a:gs pos="100000">
                    <a:srgbClr val="00B0F0"/>
                  </a:gs>
                  <a:gs pos="0">
                    <a:srgbClr val="0085D0"/>
                  </a:gs>
                </a:gsLst>
                <a:lin ang="5400000" scaled="1"/>
              </a:gradFill>
              <a:latin typeface="DINPro-Bold" panose="02000503030000020004" pitchFamily="50" charset="0"/>
            </a:endParaRPr>
          </a:p>
        </p:txBody>
      </p:sp>
      <p:sp>
        <p:nvSpPr>
          <p:cNvPr id="30" name="圆: 空心 29"/>
          <p:cNvSpPr/>
          <p:nvPr/>
        </p:nvSpPr>
        <p:spPr>
          <a:xfrm>
            <a:off x="3568698" y="901700"/>
            <a:ext cx="5054600" cy="5054600"/>
          </a:xfrm>
          <a:prstGeom prst="donut">
            <a:avLst>
              <a:gd name="adj" fmla="val 133"/>
            </a:avLst>
          </a:prstGeom>
          <a:ln>
            <a:gradFill>
              <a:gsLst>
                <a:gs pos="0">
                  <a:srgbClr val="00B0F0"/>
                </a:gs>
                <a:gs pos="100000">
                  <a:srgbClr val="0070C0">
                    <a:alpha val="4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endParaRPr>
          </a:p>
        </p:txBody>
      </p:sp>
      <p:sp>
        <p:nvSpPr>
          <p:cNvPr id="31" name="圆: 空心 30"/>
          <p:cNvSpPr/>
          <p:nvPr/>
        </p:nvSpPr>
        <p:spPr>
          <a:xfrm>
            <a:off x="3428996" y="761998"/>
            <a:ext cx="5334004" cy="5334004"/>
          </a:xfrm>
          <a:prstGeom prst="donut">
            <a:avLst>
              <a:gd name="adj" fmla="val 1104"/>
            </a:avLst>
          </a:prstGeom>
          <a:gradFill>
            <a:gsLst>
              <a:gs pos="0">
                <a:srgbClr val="00B0F0"/>
              </a:gs>
              <a:gs pos="100000">
                <a:srgbClr val="0086D1"/>
              </a:gs>
            </a:gsLst>
            <a:lin ang="14400000" scaled="0"/>
          </a:gradFill>
          <a:ln>
            <a:gradFill>
              <a:gsLst>
                <a:gs pos="0">
                  <a:srgbClr val="00B0F0"/>
                </a:gs>
                <a:gs pos="100000">
                  <a:srgbClr val="0070C0">
                    <a:alpha val="4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81694" y="310251"/>
            <a:ext cx="1415772" cy="497957"/>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实验数据</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7" name="椭圆 6"/>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 name="矩形 1"/>
          <p:cNvSpPr/>
          <p:nvPr/>
        </p:nvSpPr>
        <p:spPr>
          <a:xfrm>
            <a:off x="858089" y="826510"/>
            <a:ext cx="4194667" cy="2648606"/>
          </a:xfrm>
          <a:prstGeom prst="rect">
            <a:avLst/>
          </a:prstGeom>
          <a:solidFill>
            <a:schemeClr val="bg1"/>
          </a:solidFill>
          <a:ln>
            <a:noFill/>
          </a:ln>
          <a:effectLst>
            <a:outerShdw blurRad="9779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839788" y="3638239"/>
            <a:ext cx="4194667" cy="2909510"/>
          </a:xfrm>
          <a:prstGeom prst="rect">
            <a:avLst/>
          </a:prstGeom>
          <a:solidFill>
            <a:schemeClr val="bg1"/>
          </a:solidFill>
          <a:ln>
            <a:noFill/>
          </a:ln>
          <a:effectLst>
            <a:outerShdw blurRad="9779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325412" y="808208"/>
            <a:ext cx="6008499" cy="5739541"/>
          </a:xfrm>
          <a:prstGeom prst="rect">
            <a:avLst/>
          </a:prstGeom>
          <a:solidFill>
            <a:schemeClr val="bg1"/>
          </a:solidFill>
          <a:ln>
            <a:noFill/>
          </a:ln>
          <a:effectLst>
            <a:outerShdw blurRad="9779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2" name="图表 11"/>
          <p:cNvGraphicFramePr/>
          <p:nvPr/>
        </p:nvGraphicFramePr>
        <p:xfrm>
          <a:off x="1081694" y="1366345"/>
          <a:ext cx="3713302" cy="2062655"/>
        </p:xfrm>
        <a:graphic>
          <a:graphicData uri="http://schemas.openxmlformats.org/drawingml/2006/chart">
            <c:chart xmlns:c="http://schemas.openxmlformats.org/drawingml/2006/chart" xmlns:r="http://schemas.openxmlformats.org/officeDocument/2006/relationships" r:id="rId1"/>
          </a:graphicData>
        </a:graphic>
      </p:graphicFrame>
      <p:sp>
        <p:nvSpPr>
          <p:cNvPr id="14" name="文本框 13"/>
          <p:cNvSpPr txBox="1"/>
          <p:nvPr/>
        </p:nvSpPr>
        <p:spPr>
          <a:xfrm>
            <a:off x="2153515" y="1018556"/>
            <a:ext cx="1569660" cy="369332"/>
          </a:xfrm>
          <a:prstGeom prst="rect">
            <a:avLst/>
          </a:prstGeom>
          <a:noFill/>
        </p:spPr>
        <p:txBody>
          <a:bodyPr wrap="none" rtlCol="0">
            <a:spAutoFit/>
          </a:bodyPr>
          <a:lstStyle/>
          <a:p>
            <a:r>
              <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rPr>
              <a:t>某某实验数据</a:t>
            </a:r>
            <a:endPar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endParaRPr>
          </a:p>
        </p:txBody>
      </p:sp>
      <p:cxnSp>
        <p:nvCxnSpPr>
          <p:cNvPr id="16" name="直接连接符 15"/>
          <p:cNvCxnSpPr/>
          <p:nvPr/>
        </p:nvCxnSpPr>
        <p:spPr>
          <a:xfrm>
            <a:off x="1194637" y="4215558"/>
            <a:ext cx="3437754"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1095272" y="3811264"/>
            <a:ext cx="1630242" cy="369332"/>
          </a:xfrm>
          <a:prstGeom prst="rect">
            <a:avLst/>
          </a:prstGeom>
          <a:noFill/>
        </p:spPr>
        <p:txBody>
          <a:bodyPr wrap="square" rtlCol="0">
            <a:spAutoFit/>
          </a:bodyPr>
          <a:lstStyle/>
          <a:p>
            <a:r>
              <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rPr>
              <a:t>某实验记录</a:t>
            </a:r>
            <a:endPar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endParaRPr>
          </a:p>
        </p:txBody>
      </p:sp>
      <p:sp>
        <p:nvSpPr>
          <p:cNvPr id="19" name="文本框 18"/>
          <p:cNvSpPr txBox="1"/>
          <p:nvPr/>
        </p:nvSpPr>
        <p:spPr>
          <a:xfrm>
            <a:off x="1112444" y="4353621"/>
            <a:ext cx="1024639" cy="307777"/>
          </a:xfrm>
          <a:prstGeom prst="rect">
            <a:avLst/>
          </a:prstGeom>
          <a:noFill/>
        </p:spPr>
        <p:txBody>
          <a:bodyPr wrap="none" rtlCol="0">
            <a:spAutoFit/>
          </a:bodyPr>
          <a:lstStyle/>
          <a:p>
            <a:r>
              <a:rPr lang="en-US" altLang="zh-CN" sz="1400"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rPr>
              <a:t>A</a:t>
            </a:r>
            <a:r>
              <a:rPr lang="zh-CN" altLang="en-US" sz="1400"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rPr>
              <a:t>实验记录</a:t>
            </a:r>
            <a:endParaRPr lang="zh-CN" altLang="en-US" sz="1400"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endParaRPr>
          </a:p>
        </p:txBody>
      </p:sp>
      <p:sp>
        <p:nvSpPr>
          <p:cNvPr id="57" name="文本框 56"/>
          <p:cNvSpPr txBox="1"/>
          <p:nvPr/>
        </p:nvSpPr>
        <p:spPr>
          <a:xfrm>
            <a:off x="1112444" y="5472434"/>
            <a:ext cx="1026243" cy="307777"/>
          </a:xfrm>
          <a:prstGeom prst="rect">
            <a:avLst/>
          </a:prstGeom>
          <a:noFill/>
        </p:spPr>
        <p:txBody>
          <a:bodyPr wrap="none" rtlCol="0">
            <a:spAutoFit/>
          </a:bodyPr>
          <a:lstStyle/>
          <a:p>
            <a:r>
              <a:rPr lang="en-US" altLang="zh-CN" sz="1400"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rPr>
              <a:t>B</a:t>
            </a:r>
            <a:r>
              <a:rPr lang="zh-CN" altLang="en-US" sz="1400"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rPr>
              <a:t>实验记录</a:t>
            </a:r>
            <a:endParaRPr lang="zh-CN" altLang="en-US" sz="1400"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endParaRPr>
          </a:p>
        </p:txBody>
      </p:sp>
      <p:sp>
        <p:nvSpPr>
          <p:cNvPr id="58" name="文本框 57"/>
          <p:cNvSpPr txBox="1"/>
          <p:nvPr/>
        </p:nvSpPr>
        <p:spPr>
          <a:xfrm>
            <a:off x="1112444" y="4653078"/>
            <a:ext cx="545342" cy="307777"/>
          </a:xfrm>
          <a:prstGeom prst="rect">
            <a:avLst/>
          </a:prstGeom>
          <a:noFill/>
        </p:spPr>
        <p:txBody>
          <a:bodyPr wrap="none" rtlCol="0">
            <a:spAutoFit/>
          </a:bodyPr>
          <a:lstStyle/>
          <a:p>
            <a:r>
              <a:rPr lang="en-US" altLang="zh-CN" sz="1400" dirty="0">
                <a:solidFill>
                  <a:schemeClr val="tx1">
                    <a:lumMod val="75000"/>
                    <a:lumOff val="25000"/>
                  </a:schemeClr>
                </a:solidFill>
                <a:latin typeface="Arial" panose="020B0604020202020204" pitchFamily="34" charset="0"/>
                <a:cs typeface="Arial" panose="020B0604020202020204" pitchFamily="34" charset="0"/>
              </a:rPr>
              <a:t>ABS</a:t>
            </a:r>
            <a:endParaRPr lang="zh-CN" altLang="en-US" sz="14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9" name="文本框 58"/>
          <p:cNvSpPr txBox="1"/>
          <p:nvPr/>
        </p:nvSpPr>
        <p:spPr>
          <a:xfrm>
            <a:off x="1112444" y="5016135"/>
            <a:ext cx="554960" cy="307777"/>
          </a:xfrm>
          <a:prstGeom prst="rect">
            <a:avLst/>
          </a:prstGeom>
          <a:noFill/>
        </p:spPr>
        <p:txBody>
          <a:bodyPr wrap="none" rtlCol="0">
            <a:spAutoFit/>
          </a:bodyPr>
          <a:lstStyle/>
          <a:p>
            <a:r>
              <a:rPr lang="en-US" altLang="zh-CN" sz="1400" dirty="0">
                <a:solidFill>
                  <a:schemeClr val="tx1">
                    <a:lumMod val="75000"/>
                    <a:lumOff val="25000"/>
                  </a:schemeClr>
                </a:solidFill>
                <a:latin typeface="Arial" panose="020B0604020202020204" pitchFamily="34" charset="0"/>
                <a:cs typeface="Arial" panose="020B0604020202020204" pitchFamily="34" charset="0"/>
              </a:rPr>
              <a:t>SDE</a:t>
            </a:r>
            <a:endParaRPr lang="zh-CN" altLang="en-US" sz="14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0" name="文本框 59"/>
          <p:cNvSpPr txBox="1"/>
          <p:nvPr/>
        </p:nvSpPr>
        <p:spPr>
          <a:xfrm>
            <a:off x="3055613" y="5016135"/>
            <a:ext cx="554960" cy="307777"/>
          </a:xfrm>
          <a:prstGeom prst="rect">
            <a:avLst/>
          </a:prstGeom>
          <a:noFill/>
        </p:spPr>
        <p:txBody>
          <a:bodyPr wrap="none" rtlCol="0">
            <a:spAutoFit/>
          </a:bodyPr>
          <a:lstStyle/>
          <a:p>
            <a:r>
              <a:rPr lang="en-US" altLang="zh-CN" sz="1400" dirty="0">
                <a:solidFill>
                  <a:schemeClr val="tx1">
                    <a:lumMod val="75000"/>
                    <a:lumOff val="25000"/>
                  </a:schemeClr>
                </a:solidFill>
                <a:latin typeface="Arial" panose="020B0604020202020204" pitchFamily="34" charset="0"/>
                <a:cs typeface="Arial" panose="020B0604020202020204" pitchFamily="34" charset="0"/>
              </a:rPr>
              <a:t>SDA</a:t>
            </a:r>
            <a:endParaRPr lang="zh-CN" altLang="en-US" sz="14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1" name="文本框 60"/>
          <p:cNvSpPr txBox="1"/>
          <p:nvPr/>
        </p:nvSpPr>
        <p:spPr>
          <a:xfrm>
            <a:off x="3055613" y="4653078"/>
            <a:ext cx="534121" cy="307777"/>
          </a:xfrm>
          <a:prstGeom prst="rect">
            <a:avLst/>
          </a:prstGeom>
          <a:noFill/>
        </p:spPr>
        <p:txBody>
          <a:bodyPr wrap="none" rtlCol="0">
            <a:spAutoFit/>
          </a:bodyPr>
          <a:lstStyle/>
          <a:p>
            <a:r>
              <a:rPr lang="en-US" altLang="zh-CN" sz="1400" dirty="0">
                <a:solidFill>
                  <a:schemeClr val="tx1">
                    <a:lumMod val="75000"/>
                    <a:lumOff val="25000"/>
                  </a:schemeClr>
                </a:solidFill>
                <a:latin typeface="Arial" panose="020B0604020202020204" pitchFamily="34" charset="0"/>
                <a:cs typeface="Arial" panose="020B0604020202020204" pitchFamily="34" charset="0"/>
              </a:rPr>
              <a:t>ASF</a:t>
            </a:r>
            <a:endParaRPr lang="zh-CN" altLang="en-US" sz="14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2" name="文本框 61"/>
          <p:cNvSpPr txBox="1"/>
          <p:nvPr/>
        </p:nvSpPr>
        <p:spPr>
          <a:xfrm>
            <a:off x="1112444" y="5752456"/>
            <a:ext cx="545342" cy="307777"/>
          </a:xfrm>
          <a:prstGeom prst="rect">
            <a:avLst/>
          </a:prstGeom>
          <a:noFill/>
        </p:spPr>
        <p:txBody>
          <a:bodyPr wrap="none" rtlCol="0">
            <a:spAutoFit/>
          </a:bodyPr>
          <a:lstStyle/>
          <a:p>
            <a:r>
              <a:rPr lang="en-US" altLang="zh-CN" sz="1400" dirty="0">
                <a:solidFill>
                  <a:schemeClr val="tx1">
                    <a:lumMod val="75000"/>
                    <a:lumOff val="25000"/>
                  </a:schemeClr>
                </a:solidFill>
                <a:latin typeface="Arial" panose="020B0604020202020204" pitchFamily="34" charset="0"/>
                <a:cs typeface="Arial" panose="020B0604020202020204" pitchFamily="34" charset="0"/>
              </a:rPr>
              <a:t>ABS</a:t>
            </a:r>
            <a:endParaRPr lang="zh-CN" altLang="en-US" sz="14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3" name="文本框 62"/>
          <p:cNvSpPr txBox="1"/>
          <p:nvPr/>
        </p:nvSpPr>
        <p:spPr>
          <a:xfrm>
            <a:off x="1112444" y="6115513"/>
            <a:ext cx="554960" cy="307777"/>
          </a:xfrm>
          <a:prstGeom prst="rect">
            <a:avLst/>
          </a:prstGeom>
          <a:noFill/>
        </p:spPr>
        <p:txBody>
          <a:bodyPr wrap="none" rtlCol="0">
            <a:spAutoFit/>
          </a:bodyPr>
          <a:lstStyle/>
          <a:p>
            <a:r>
              <a:rPr lang="en-US" altLang="zh-CN" sz="1400" dirty="0">
                <a:solidFill>
                  <a:schemeClr val="tx1">
                    <a:lumMod val="75000"/>
                    <a:lumOff val="25000"/>
                  </a:schemeClr>
                </a:solidFill>
                <a:latin typeface="Arial" panose="020B0604020202020204" pitchFamily="34" charset="0"/>
                <a:cs typeface="Arial" panose="020B0604020202020204" pitchFamily="34" charset="0"/>
              </a:rPr>
              <a:t>SDE</a:t>
            </a:r>
            <a:endParaRPr lang="zh-CN" altLang="en-US" sz="14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4" name="文本框 63"/>
          <p:cNvSpPr txBox="1"/>
          <p:nvPr/>
        </p:nvSpPr>
        <p:spPr>
          <a:xfrm>
            <a:off x="3055613" y="6115513"/>
            <a:ext cx="554960" cy="307777"/>
          </a:xfrm>
          <a:prstGeom prst="rect">
            <a:avLst/>
          </a:prstGeom>
          <a:noFill/>
        </p:spPr>
        <p:txBody>
          <a:bodyPr wrap="none" rtlCol="0">
            <a:spAutoFit/>
          </a:bodyPr>
          <a:lstStyle/>
          <a:p>
            <a:r>
              <a:rPr lang="en-US" altLang="zh-CN" sz="1400" dirty="0">
                <a:solidFill>
                  <a:schemeClr val="tx1">
                    <a:lumMod val="75000"/>
                    <a:lumOff val="25000"/>
                  </a:schemeClr>
                </a:solidFill>
                <a:latin typeface="Arial" panose="020B0604020202020204" pitchFamily="34" charset="0"/>
                <a:cs typeface="Arial" panose="020B0604020202020204" pitchFamily="34" charset="0"/>
              </a:rPr>
              <a:t>SDA</a:t>
            </a:r>
            <a:endParaRPr lang="zh-CN" altLang="en-US" sz="14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5" name="文本框 64"/>
          <p:cNvSpPr txBox="1"/>
          <p:nvPr/>
        </p:nvSpPr>
        <p:spPr>
          <a:xfrm>
            <a:off x="3055613" y="5752456"/>
            <a:ext cx="534121" cy="307777"/>
          </a:xfrm>
          <a:prstGeom prst="rect">
            <a:avLst/>
          </a:prstGeom>
          <a:noFill/>
        </p:spPr>
        <p:txBody>
          <a:bodyPr wrap="none" rtlCol="0">
            <a:spAutoFit/>
          </a:bodyPr>
          <a:lstStyle/>
          <a:p>
            <a:r>
              <a:rPr lang="en-US" altLang="zh-CN" sz="1400" dirty="0">
                <a:solidFill>
                  <a:schemeClr val="tx1">
                    <a:lumMod val="75000"/>
                    <a:lumOff val="25000"/>
                  </a:schemeClr>
                </a:solidFill>
                <a:latin typeface="Arial" panose="020B0604020202020204" pitchFamily="34" charset="0"/>
                <a:cs typeface="Arial" panose="020B0604020202020204" pitchFamily="34" charset="0"/>
              </a:rPr>
              <a:t>ASF</a:t>
            </a:r>
            <a:endParaRPr lang="zh-CN" altLang="en-US" sz="14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6" name="文本框 65"/>
          <p:cNvSpPr txBox="1"/>
          <p:nvPr/>
        </p:nvSpPr>
        <p:spPr>
          <a:xfrm>
            <a:off x="2241986" y="4643796"/>
            <a:ext cx="412292" cy="338554"/>
          </a:xfrm>
          <a:prstGeom prst="rect">
            <a:avLst/>
          </a:prstGeom>
          <a:noFill/>
        </p:spPr>
        <p:txBody>
          <a:bodyPr wrap="none" rtlCol="0">
            <a:spAutoFit/>
          </a:bodyPr>
          <a:lstStyle/>
          <a:p>
            <a:r>
              <a:rPr lang="en-US" altLang="zh-CN" sz="1600" dirty="0">
                <a:gradFill>
                  <a:gsLst>
                    <a:gs pos="0">
                      <a:srgbClr val="00B0F0"/>
                    </a:gs>
                    <a:gs pos="100000">
                      <a:srgbClr val="0070C0"/>
                    </a:gs>
                  </a:gsLst>
                  <a:lin ang="5400000" scaled="1"/>
                </a:gradFill>
                <a:latin typeface="DINPro-Bold" panose="02000503030000020004" pitchFamily="50" charset="0"/>
              </a:rPr>
              <a:t>50</a:t>
            </a:r>
            <a:endParaRPr lang="zh-CN" altLang="en-US" sz="1600" dirty="0">
              <a:gradFill>
                <a:gsLst>
                  <a:gs pos="0">
                    <a:srgbClr val="00B0F0"/>
                  </a:gs>
                  <a:gs pos="100000">
                    <a:srgbClr val="0070C0"/>
                  </a:gs>
                </a:gsLst>
                <a:lin ang="5400000" scaled="1"/>
              </a:gradFill>
              <a:latin typeface="DINPro-Bold" panose="02000503030000020004" pitchFamily="50" charset="0"/>
            </a:endParaRPr>
          </a:p>
        </p:txBody>
      </p:sp>
      <p:sp>
        <p:nvSpPr>
          <p:cNvPr id="67" name="文本框 66"/>
          <p:cNvSpPr txBox="1"/>
          <p:nvPr/>
        </p:nvSpPr>
        <p:spPr>
          <a:xfrm>
            <a:off x="4190202" y="4643796"/>
            <a:ext cx="526106" cy="338554"/>
          </a:xfrm>
          <a:prstGeom prst="rect">
            <a:avLst/>
          </a:prstGeom>
          <a:noFill/>
        </p:spPr>
        <p:txBody>
          <a:bodyPr wrap="none" rtlCol="0">
            <a:spAutoFit/>
          </a:bodyPr>
          <a:lstStyle/>
          <a:p>
            <a:r>
              <a:rPr lang="en-US" altLang="zh-CN" sz="1600" dirty="0">
                <a:gradFill>
                  <a:gsLst>
                    <a:gs pos="0">
                      <a:srgbClr val="00B0F0"/>
                    </a:gs>
                    <a:gs pos="100000">
                      <a:srgbClr val="0070C0"/>
                    </a:gs>
                  </a:gsLst>
                  <a:lin ang="5400000" scaled="1"/>
                </a:gradFill>
                <a:latin typeface="DINPro-Bold" panose="02000503030000020004" pitchFamily="50" charset="0"/>
              </a:rPr>
              <a:t>150</a:t>
            </a:r>
            <a:endParaRPr lang="zh-CN" altLang="en-US" sz="1600" dirty="0">
              <a:gradFill>
                <a:gsLst>
                  <a:gs pos="0">
                    <a:srgbClr val="00B0F0"/>
                  </a:gs>
                  <a:gs pos="100000">
                    <a:srgbClr val="0070C0"/>
                  </a:gs>
                </a:gsLst>
                <a:lin ang="5400000" scaled="1"/>
              </a:gradFill>
              <a:latin typeface="DINPro-Bold" panose="02000503030000020004" pitchFamily="50" charset="0"/>
            </a:endParaRPr>
          </a:p>
        </p:txBody>
      </p:sp>
      <p:sp>
        <p:nvSpPr>
          <p:cNvPr id="68" name="文本框 67"/>
          <p:cNvSpPr txBox="1"/>
          <p:nvPr/>
        </p:nvSpPr>
        <p:spPr>
          <a:xfrm>
            <a:off x="2241986" y="4983793"/>
            <a:ext cx="412292" cy="338554"/>
          </a:xfrm>
          <a:prstGeom prst="rect">
            <a:avLst/>
          </a:prstGeom>
          <a:noFill/>
        </p:spPr>
        <p:txBody>
          <a:bodyPr wrap="none" rtlCol="0">
            <a:spAutoFit/>
          </a:bodyPr>
          <a:lstStyle/>
          <a:p>
            <a:r>
              <a:rPr lang="en-US" altLang="zh-CN" sz="1600" dirty="0">
                <a:gradFill>
                  <a:gsLst>
                    <a:gs pos="0">
                      <a:srgbClr val="00B0F0"/>
                    </a:gs>
                    <a:gs pos="100000">
                      <a:srgbClr val="0070C0"/>
                    </a:gs>
                  </a:gsLst>
                  <a:lin ang="5400000" scaled="1"/>
                </a:gradFill>
                <a:latin typeface="DINPro-Bold" panose="02000503030000020004" pitchFamily="50" charset="0"/>
              </a:rPr>
              <a:t>46</a:t>
            </a:r>
            <a:endParaRPr lang="zh-CN" altLang="en-US" sz="1600" dirty="0">
              <a:gradFill>
                <a:gsLst>
                  <a:gs pos="0">
                    <a:srgbClr val="00B0F0"/>
                  </a:gs>
                  <a:gs pos="100000">
                    <a:srgbClr val="0070C0"/>
                  </a:gs>
                </a:gsLst>
                <a:lin ang="5400000" scaled="1"/>
              </a:gradFill>
              <a:latin typeface="DINPro-Bold" panose="02000503030000020004" pitchFamily="50" charset="0"/>
            </a:endParaRPr>
          </a:p>
        </p:txBody>
      </p:sp>
      <p:sp>
        <p:nvSpPr>
          <p:cNvPr id="69" name="文本框 68"/>
          <p:cNvSpPr txBox="1"/>
          <p:nvPr/>
        </p:nvSpPr>
        <p:spPr>
          <a:xfrm>
            <a:off x="4190202" y="4983793"/>
            <a:ext cx="526106" cy="338554"/>
          </a:xfrm>
          <a:prstGeom prst="rect">
            <a:avLst/>
          </a:prstGeom>
          <a:noFill/>
        </p:spPr>
        <p:txBody>
          <a:bodyPr wrap="none" rtlCol="0">
            <a:spAutoFit/>
          </a:bodyPr>
          <a:lstStyle/>
          <a:p>
            <a:r>
              <a:rPr lang="en-US" altLang="zh-CN" sz="1600" dirty="0">
                <a:gradFill>
                  <a:gsLst>
                    <a:gs pos="0">
                      <a:srgbClr val="00B0F0"/>
                    </a:gs>
                    <a:gs pos="100000">
                      <a:srgbClr val="0070C0"/>
                    </a:gs>
                  </a:gsLst>
                  <a:lin ang="5400000" scaled="1"/>
                </a:gradFill>
                <a:latin typeface="DINPro-Bold" panose="02000503030000020004" pitchFamily="50" charset="0"/>
              </a:rPr>
              <a:t>154</a:t>
            </a:r>
            <a:endParaRPr lang="zh-CN" altLang="en-US" sz="1600" dirty="0">
              <a:gradFill>
                <a:gsLst>
                  <a:gs pos="0">
                    <a:srgbClr val="00B0F0"/>
                  </a:gs>
                  <a:gs pos="100000">
                    <a:srgbClr val="0070C0"/>
                  </a:gs>
                </a:gsLst>
                <a:lin ang="5400000" scaled="1"/>
              </a:gradFill>
              <a:latin typeface="DINPro-Bold" panose="02000503030000020004" pitchFamily="50" charset="0"/>
            </a:endParaRPr>
          </a:p>
        </p:txBody>
      </p:sp>
      <p:sp>
        <p:nvSpPr>
          <p:cNvPr id="74" name="文本框 73"/>
          <p:cNvSpPr txBox="1"/>
          <p:nvPr/>
        </p:nvSpPr>
        <p:spPr>
          <a:xfrm>
            <a:off x="2241986" y="5725190"/>
            <a:ext cx="412292" cy="338554"/>
          </a:xfrm>
          <a:prstGeom prst="rect">
            <a:avLst/>
          </a:prstGeom>
          <a:noFill/>
        </p:spPr>
        <p:txBody>
          <a:bodyPr wrap="none" rtlCol="0">
            <a:spAutoFit/>
          </a:bodyPr>
          <a:lstStyle/>
          <a:p>
            <a:r>
              <a:rPr lang="en-US" altLang="zh-CN" sz="1600" dirty="0">
                <a:gradFill>
                  <a:gsLst>
                    <a:gs pos="0">
                      <a:srgbClr val="00B0F0"/>
                    </a:gs>
                    <a:gs pos="100000">
                      <a:srgbClr val="0070C0"/>
                    </a:gs>
                  </a:gsLst>
                  <a:lin ang="5400000" scaled="1"/>
                </a:gradFill>
                <a:latin typeface="DINPro-Bold" panose="02000503030000020004" pitchFamily="50" charset="0"/>
              </a:rPr>
              <a:t>50</a:t>
            </a:r>
            <a:endParaRPr lang="zh-CN" altLang="en-US" sz="1600" dirty="0">
              <a:gradFill>
                <a:gsLst>
                  <a:gs pos="0">
                    <a:srgbClr val="00B0F0"/>
                  </a:gs>
                  <a:gs pos="100000">
                    <a:srgbClr val="0070C0"/>
                  </a:gs>
                </a:gsLst>
                <a:lin ang="5400000" scaled="1"/>
              </a:gradFill>
              <a:latin typeface="DINPro-Bold" panose="02000503030000020004" pitchFamily="50" charset="0"/>
            </a:endParaRPr>
          </a:p>
        </p:txBody>
      </p:sp>
      <p:sp>
        <p:nvSpPr>
          <p:cNvPr id="75" name="文本框 74"/>
          <p:cNvSpPr txBox="1"/>
          <p:nvPr/>
        </p:nvSpPr>
        <p:spPr>
          <a:xfrm>
            <a:off x="4190202" y="5725190"/>
            <a:ext cx="526106" cy="338554"/>
          </a:xfrm>
          <a:prstGeom prst="rect">
            <a:avLst/>
          </a:prstGeom>
          <a:noFill/>
        </p:spPr>
        <p:txBody>
          <a:bodyPr wrap="none" rtlCol="0">
            <a:spAutoFit/>
          </a:bodyPr>
          <a:lstStyle/>
          <a:p>
            <a:r>
              <a:rPr lang="en-US" altLang="zh-CN" sz="1600" dirty="0">
                <a:gradFill>
                  <a:gsLst>
                    <a:gs pos="0">
                      <a:srgbClr val="00B0F0"/>
                    </a:gs>
                    <a:gs pos="100000">
                      <a:srgbClr val="0070C0"/>
                    </a:gs>
                  </a:gsLst>
                  <a:lin ang="5400000" scaled="1"/>
                </a:gradFill>
                <a:latin typeface="DINPro-Bold" panose="02000503030000020004" pitchFamily="50" charset="0"/>
              </a:rPr>
              <a:t>150</a:t>
            </a:r>
            <a:endParaRPr lang="zh-CN" altLang="en-US" sz="1600" dirty="0">
              <a:gradFill>
                <a:gsLst>
                  <a:gs pos="0">
                    <a:srgbClr val="00B0F0"/>
                  </a:gs>
                  <a:gs pos="100000">
                    <a:srgbClr val="0070C0"/>
                  </a:gs>
                </a:gsLst>
                <a:lin ang="5400000" scaled="1"/>
              </a:gradFill>
              <a:latin typeface="DINPro-Bold" panose="02000503030000020004" pitchFamily="50" charset="0"/>
            </a:endParaRPr>
          </a:p>
        </p:txBody>
      </p:sp>
      <p:sp>
        <p:nvSpPr>
          <p:cNvPr id="76" name="文本框 75"/>
          <p:cNvSpPr txBox="1"/>
          <p:nvPr/>
        </p:nvSpPr>
        <p:spPr>
          <a:xfrm>
            <a:off x="2241986" y="6111414"/>
            <a:ext cx="412292" cy="338554"/>
          </a:xfrm>
          <a:prstGeom prst="rect">
            <a:avLst/>
          </a:prstGeom>
          <a:noFill/>
        </p:spPr>
        <p:txBody>
          <a:bodyPr wrap="none" rtlCol="0">
            <a:spAutoFit/>
          </a:bodyPr>
          <a:lstStyle/>
          <a:p>
            <a:r>
              <a:rPr lang="en-US" altLang="zh-CN" sz="1600" dirty="0">
                <a:gradFill>
                  <a:gsLst>
                    <a:gs pos="0">
                      <a:srgbClr val="00B0F0"/>
                    </a:gs>
                    <a:gs pos="100000">
                      <a:srgbClr val="0070C0"/>
                    </a:gs>
                  </a:gsLst>
                  <a:lin ang="5400000" scaled="1"/>
                </a:gradFill>
                <a:latin typeface="DINPro-Bold" panose="02000503030000020004" pitchFamily="50" charset="0"/>
              </a:rPr>
              <a:t>46</a:t>
            </a:r>
            <a:endParaRPr lang="zh-CN" altLang="en-US" sz="1600" dirty="0">
              <a:gradFill>
                <a:gsLst>
                  <a:gs pos="0">
                    <a:srgbClr val="00B0F0"/>
                  </a:gs>
                  <a:gs pos="100000">
                    <a:srgbClr val="0070C0"/>
                  </a:gs>
                </a:gsLst>
                <a:lin ang="5400000" scaled="1"/>
              </a:gradFill>
              <a:latin typeface="DINPro-Bold" panose="02000503030000020004" pitchFamily="50" charset="0"/>
            </a:endParaRPr>
          </a:p>
        </p:txBody>
      </p:sp>
      <p:sp>
        <p:nvSpPr>
          <p:cNvPr id="77" name="文本框 76"/>
          <p:cNvSpPr txBox="1"/>
          <p:nvPr/>
        </p:nvSpPr>
        <p:spPr>
          <a:xfrm>
            <a:off x="4190202" y="6111414"/>
            <a:ext cx="526106" cy="338554"/>
          </a:xfrm>
          <a:prstGeom prst="rect">
            <a:avLst/>
          </a:prstGeom>
          <a:noFill/>
        </p:spPr>
        <p:txBody>
          <a:bodyPr wrap="none" rtlCol="0">
            <a:spAutoFit/>
          </a:bodyPr>
          <a:lstStyle/>
          <a:p>
            <a:r>
              <a:rPr lang="en-US" altLang="zh-CN" sz="1600" dirty="0">
                <a:gradFill>
                  <a:gsLst>
                    <a:gs pos="0">
                      <a:srgbClr val="00B0F0"/>
                    </a:gs>
                    <a:gs pos="100000">
                      <a:srgbClr val="0070C0"/>
                    </a:gs>
                  </a:gsLst>
                  <a:lin ang="5400000" scaled="1"/>
                </a:gradFill>
                <a:latin typeface="DINPro-Bold" panose="02000503030000020004" pitchFamily="50" charset="0"/>
              </a:rPr>
              <a:t>154</a:t>
            </a:r>
            <a:endParaRPr lang="zh-CN" altLang="en-US" sz="1600" dirty="0">
              <a:gradFill>
                <a:gsLst>
                  <a:gs pos="0">
                    <a:srgbClr val="00B0F0"/>
                  </a:gs>
                  <a:gs pos="100000">
                    <a:srgbClr val="0070C0"/>
                  </a:gs>
                </a:gsLst>
                <a:lin ang="5400000" scaled="1"/>
              </a:gradFill>
              <a:latin typeface="DINPro-Bold" panose="02000503030000020004" pitchFamily="50" charset="0"/>
            </a:endParaRPr>
          </a:p>
        </p:txBody>
      </p:sp>
      <p:cxnSp>
        <p:nvCxnSpPr>
          <p:cNvPr id="79" name="直接连接符 78"/>
          <p:cNvCxnSpPr/>
          <p:nvPr/>
        </p:nvCxnSpPr>
        <p:spPr>
          <a:xfrm>
            <a:off x="2852213" y="4738688"/>
            <a:ext cx="0" cy="48577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2852213" y="5868526"/>
            <a:ext cx="0" cy="48577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aphicFrame>
        <p:nvGraphicFramePr>
          <p:cNvPr id="125" name="表格 124"/>
          <p:cNvGraphicFramePr>
            <a:graphicFrameLocks noGrp="1"/>
          </p:cNvGraphicFramePr>
          <p:nvPr/>
        </p:nvGraphicFramePr>
        <p:xfrm>
          <a:off x="5608395" y="1010745"/>
          <a:ext cx="5419968" cy="2399033"/>
        </p:xfrm>
        <a:graphic>
          <a:graphicData uri="http://schemas.openxmlformats.org/drawingml/2006/table">
            <a:tbl>
              <a:tblPr/>
              <a:tblGrid>
                <a:gridCol w="903328"/>
                <a:gridCol w="903328"/>
                <a:gridCol w="903328"/>
                <a:gridCol w="903328"/>
                <a:gridCol w="903328"/>
                <a:gridCol w="903328"/>
              </a:tblGrid>
              <a:tr h="542122">
                <a:tc gridSpan="6">
                  <a:txBody>
                    <a:bodyPr/>
                    <a:lstStyle/>
                    <a:p>
                      <a:pPr algn="ctr" fontAlgn="ctr"/>
                      <a:r>
                        <a:rPr lang="en-US" altLang="zh-CN" sz="2000" b="0" i="0" u="none" strike="noStrike" dirty="0">
                          <a:solidFill>
                            <a:schemeClr val="bg1"/>
                          </a:solidFill>
                          <a:effectLst/>
                          <a:latin typeface="苹方 特粗" panose="020B0800000000000000" pitchFamily="34" charset="-122"/>
                          <a:ea typeface="苹方 特粗" panose="020B0800000000000000" pitchFamily="34" charset="-122"/>
                        </a:rPr>
                        <a:t>A</a:t>
                      </a:r>
                      <a:r>
                        <a:rPr lang="zh-CN" altLang="en-US" sz="2000" b="0" i="0" u="none" strike="noStrike" dirty="0">
                          <a:solidFill>
                            <a:schemeClr val="bg1"/>
                          </a:solidFill>
                          <a:effectLst/>
                          <a:latin typeface="苹方 特粗" panose="020B0800000000000000" pitchFamily="34" charset="-122"/>
                          <a:ea typeface="苹方 特粗" panose="020B0800000000000000" pitchFamily="34" charset="-122"/>
                        </a:rPr>
                        <a:t>实验数据</a:t>
                      </a:r>
                      <a:endParaRPr lang="zh-CN" altLang="en-US" sz="2000" b="0" i="0" u="none" strike="noStrike" dirty="0">
                        <a:solidFill>
                          <a:schemeClr val="bg1"/>
                        </a:solidFill>
                        <a:effectLst/>
                        <a:latin typeface="苹方 特粗" panose="020B0800000000000000" pitchFamily="34" charset="-122"/>
                        <a:ea typeface="苹方 特粗" panose="020B0800000000000000" pitchFamily="34" charset="-122"/>
                      </a:endParaRPr>
                    </a:p>
                  </a:txBody>
                  <a:tcPr marL="10101" marR="10101" marT="10101"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09C5F1"/>
                    </a:solidFill>
                  </a:tcPr>
                </a:tc>
                <a:tc hMerge="1">
                  <a:tcPr marL="10101" marR="10101" marT="1010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09C5F1"/>
                    </a:solidFill>
                  </a:tcPr>
                </a:tc>
                <a:tc hMerge="1">
                  <a:tcPr marL="10101" marR="10101" marT="1010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09C5F1"/>
                    </a:solidFill>
                  </a:tcPr>
                </a:tc>
                <a:tc hMerge="1">
                  <a:tcPr marL="10101" marR="10101" marT="1010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09C5F1"/>
                    </a:solidFill>
                  </a:tcPr>
                </a:tc>
                <a:tc hMerge="1">
                  <a:tcPr marL="10101" marR="10101" marT="1010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09C5F1"/>
                    </a:solidFill>
                  </a:tcPr>
                </a:tc>
                <a:tc hMerge="1">
                  <a:tcPr marL="10101" marR="10101" marT="10101"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09C5F1"/>
                    </a:solidFill>
                  </a:tcPr>
                </a:tc>
              </a:tr>
              <a:tr h="372363">
                <a:tc>
                  <a:txBody>
                    <a:bodyPr/>
                    <a:lstStyle/>
                    <a:p>
                      <a:pPr algn="ctr" fontAlgn="ctr"/>
                      <a:r>
                        <a:rPr lang="zh-CN" altLang="en-US" sz="1200" b="0" i="0" u="none" strike="noStrike" dirty="0">
                          <a:gradFill>
                            <a:gsLst>
                              <a:gs pos="0">
                                <a:srgbClr val="00B0F0"/>
                              </a:gs>
                              <a:gs pos="100000">
                                <a:srgbClr val="0070C0"/>
                              </a:gs>
                            </a:gsLst>
                            <a:lin ang="5400000" scaled="1"/>
                          </a:gradFill>
                          <a:effectLst/>
                          <a:latin typeface="苹方 特粗" panose="020B0800000000000000" pitchFamily="34" charset="-122"/>
                          <a:ea typeface="苹方 特粗" panose="020B0800000000000000" pitchFamily="34" charset="-122"/>
                        </a:rPr>
                        <a:t>第一次</a:t>
                      </a:r>
                      <a:endParaRPr lang="zh-CN" altLang="en-US" sz="1200" b="0" i="0" u="none" strike="noStrike" dirty="0">
                        <a:gradFill>
                          <a:gsLst>
                            <a:gs pos="0">
                              <a:srgbClr val="00B0F0"/>
                            </a:gs>
                            <a:gs pos="100000">
                              <a:srgbClr val="0070C0"/>
                            </a:gs>
                          </a:gsLst>
                          <a:lin ang="5400000" scaled="1"/>
                        </a:gradFill>
                        <a:effectLst/>
                        <a:latin typeface="苹方 特粗" panose="020B0800000000000000" pitchFamily="34" charset="-122"/>
                        <a:ea typeface="苹方 特粗" panose="020B0800000000000000" pitchFamily="34" charset="-122"/>
                      </a:endParaRPr>
                    </a:p>
                  </a:txBody>
                  <a:tcPr marL="10101" marR="10101" marT="10101" marB="0" anchor="ctr">
                    <a:lnL>
                      <a:noFill/>
                    </a:lnL>
                    <a:lnR w="12700" cap="flat" cmpd="sng" algn="ctr">
                      <a:solidFill>
                        <a:schemeClr val="bg1"/>
                      </a:solidFill>
                      <a:prstDash val="solid"/>
                      <a:round/>
                      <a:headEnd type="none" w="med" len="med"/>
                      <a:tailEnd type="none" w="med" len="med"/>
                    </a:lnR>
                    <a:lnT>
                      <a:noFill/>
                    </a:lnT>
                    <a:lnB>
                      <a:noFill/>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zh-CN" altLang="en-US" sz="1200" b="0" i="0" u="none" strike="noStrike" dirty="0">
                          <a:gradFill>
                            <a:gsLst>
                              <a:gs pos="0">
                                <a:srgbClr val="00B0F0"/>
                              </a:gs>
                              <a:gs pos="100000">
                                <a:srgbClr val="0070C0"/>
                              </a:gs>
                            </a:gsLst>
                            <a:lin ang="5400000" scaled="1"/>
                          </a:gradFill>
                          <a:effectLst/>
                          <a:latin typeface="苹方 特粗" panose="020B0800000000000000" pitchFamily="34" charset="-122"/>
                          <a:ea typeface="苹方 特粗" panose="020B0800000000000000" pitchFamily="34" charset="-122"/>
                        </a:rPr>
                        <a:t>第二次</a:t>
                      </a:r>
                      <a:r>
                        <a:rPr lang="zh-CN" altLang="en-US" sz="1200" b="0" i="0" u="none" strike="noStrike" dirty="0">
                          <a:solidFill>
                            <a:srgbClr val="000000"/>
                          </a:solidFill>
                          <a:effectLst/>
                          <a:latin typeface="等线" panose="02010600030101010101" charset="-122"/>
                          <a:ea typeface="等线" panose="02010600030101010101" charset="-122"/>
                        </a:rPr>
                        <a:t>　</a:t>
                      </a:r>
                      <a:endParaRPr lang="zh-CN" altLang="en-US" sz="1200" b="0" i="0" u="none" strike="noStrike" dirty="0">
                        <a:solidFill>
                          <a:srgbClr val="000000"/>
                        </a:solidFill>
                        <a:effectLst/>
                        <a:latin typeface="等线" panose="02010600030101010101" charset="-122"/>
                        <a:ea typeface="等线" panose="02010600030101010101"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zh-CN" altLang="en-US" sz="1200" b="0" i="0" u="none" strike="noStrike" dirty="0">
                          <a:gradFill>
                            <a:gsLst>
                              <a:gs pos="0">
                                <a:srgbClr val="00B0F0"/>
                              </a:gs>
                              <a:gs pos="100000">
                                <a:srgbClr val="0070C0"/>
                              </a:gs>
                            </a:gsLst>
                            <a:lin ang="5400000" scaled="1"/>
                          </a:gradFill>
                          <a:effectLst/>
                          <a:latin typeface="苹方 特粗" panose="020B0800000000000000" pitchFamily="34" charset="-122"/>
                          <a:ea typeface="苹方 特粗" panose="020B0800000000000000" pitchFamily="34" charset="-122"/>
                        </a:rPr>
                        <a:t>第三次</a:t>
                      </a:r>
                      <a:r>
                        <a:rPr lang="zh-CN" altLang="en-US" sz="1200" b="0" i="0" u="none" strike="noStrike" dirty="0">
                          <a:solidFill>
                            <a:srgbClr val="000000"/>
                          </a:solidFill>
                          <a:effectLst/>
                          <a:latin typeface="等线" panose="02010600030101010101" charset="-122"/>
                          <a:ea typeface="等线" panose="02010600030101010101" charset="-122"/>
                        </a:rPr>
                        <a:t>　</a:t>
                      </a:r>
                      <a:endParaRPr lang="zh-CN" altLang="en-US" sz="1200" b="0" i="0" u="none" strike="noStrike" dirty="0">
                        <a:solidFill>
                          <a:srgbClr val="000000"/>
                        </a:solidFill>
                        <a:effectLst/>
                        <a:latin typeface="等线" panose="02010600030101010101" charset="-122"/>
                        <a:ea typeface="等线" panose="02010600030101010101"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noFill/>
                  </a:tcPr>
                </a:tc>
                <a:tc>
                  <a:txBody>
                    <a:bodyPr/>
                    <a:lstStyle/>
                    <a:p>
                      <a:pPr algn="ctr" fontAlgn="ctr"/>
                      <a:r>
                        <a:rPr lang="zh-CN" altLang="en-US" sz="1200" b="0" i="0" u="none" strike="noStrike" dirty="0">
                          <a:gradFill>
                            <a:gsLst>
                              <a:gs pos="0">
                                <a:srgbClr val="00B0F0"/>
                              </a:gs>
                              <a:gs pos="100000">
                                <a:srgbClr val="0070C0"/>
                              </a:gs>
                            </a:gsLst>
                            <a:lin ang="5400000" scaled="1"/>
                          </a:gradFill>
                          <a:effectLst/>
                          <a:latin typeface="苹方 特粗" panose="020B0800000000000000" pitchFamily="34" charset="-122"/>
                          <a:ea typeface="苹方 特粗" panose="020B0800000000000000" pitchFamily="34" charset="-122"/>
                        </a:rPr>
                        <a:t>第四次</a:t>
                      </a:r>
                      <a:r>
                        <a:rPr lang="zh-CN" altLang="en-US" sz="1200" b="0" i="0" u="none" strike="noStrike" dirty="0">
                          <a:solidFill>
                            <a:srgbClr val="000000"/>
                          </a:solidFill>
                          <a:effectLst/>
                          <a:latin typeface="等线" panose="02010600030101010101" charset="-122"/>
                          <a:ea typeface="等线" panose="02010600030101010101" charset="-122"/>
                        </a:rPr>
                        <a:t>　</a:t>
                      </a:r>
                      <a:endParaRPr lang="zh-CN" altLang="en-US" sz="1200" b="0" i="0" u="none" strike="noStrike" dirty="0">
                        <a:solidFill>
                          <a:srgbClr val="000000"/>
                        </a:solidFill>
                        <a:effectLst/>
                        <a:latin typeface="等线" panose="02010600030101010101" charset="-122"/>
                        <a:ea typeface="等线" panose="02010600030101010101"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noFill/>
                  </a:tcPr>
                </a:tc>
                <a:tc>
                  <a:txBody>
                    <a:bodyPr/>
                    <a:lstStyle/>
                    <a:p>
                      <a:pPr algn="ctr" fontAlgn="ctr"/>
                      <a:r>
                        <a:rPr lang="zh-CN" altLang="en-US" sz="1200" b="0" i="0" u="none" strike="noStrike" dirty="0">
                          <a:gradFill>
                            <a:gsLst>
                              <a:gs pos="0">
                                <a:srgbClr val="00B0F0"/>
                              </a:gs>
                              <a:gs pos="100000">
                                <a:srgbClr val="0070C0"/>
                              </a:gs>
                            </a:gsLst>
                            <a:lin ang="5400000" scaled="1"/>
                          </a:gradFill>
                          <a:effectLst/>
                          <a:latin typeface="苹方 特粗" panose="020B0800000000000000" pitchFamily="34" charset="-122"/>
                          <a:ea typeface="苹方 特粗" panose="020B0800000000000000" pitchFamily="34" charset="-122"/>
                        </a:rPr>
                        <a:t>第五次</a:t>
                      </a:r>
                      <a:r>
                        <a:rPr lang="zh-CN" altLang="en-US" sz="1200" b="0" i="0" u="none" strike="noStrike" dirty="0">
                          <a:solidFill>
                            <a:srgbClr val="000000"/>
                          </a:solidFill>
                          <a:effectLst/>
                          <a:latin typeface="等线" panose="02010600030101010101" charset="-122"/>
                          <a:ea typeface="等线" panose="02010600030101010101" charset="-122"/>
                        </a:rPr>
                        <a:t>　</a:t>
                      </a:r>
                      <a:endParaRPr lang="zh-CN" altLang="en-US" sz="1200" b="0" i="0" u="none" strike="noStrike" dirty="0">
                        <a:solidFill>
                          <a:srgbClr val="000000"/>
                        </a:solidFill>
                        <a:effectLst/>
                        <a:latin typeface="等线" panose="02010600030101010101" charset="-122"/>
                        <a:ea typeface="等线" panose="02010600030101010101"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noFill/>
                  </a:tcPr>
                </a:tc>
                <a:tc>
                  <a:txBody>
                    <a:bodyPr/>
                    <a:lstStyle/>
                    <a:p>
                      <a:pPr algn="ctr" fontAlgn="ctr"/>
                      <a:r>
                        <a:rPr lang="zh-CN" altLang="en-US" sz="1200" b="0" i="0" u="none" strike="noStrike" dirty="0">
                          <a:gradFill>
                            <a:gsLst>
                              <a:gs pos="0">
                                <a:srgbClr val="00B0F0"/>
                              </a:gs>
                              <a:gs pos="100000">
                                <a:srgbClr val="0070C0"/>
                              </a:gs>
                            </a:gsLst>
                            <a:lin ang="5400000" scaled="1"/>
                          </a:gradFill>
                          <a:effectLst/>
                          <a:latin typeface="苹方 特粗" panose="020B0800000000000000" pitchFamily="34" charset="-122"/>
                          <a:ea typeface="苹方 特粗" panose="020B0800000000000000" pitchFamily="34" charset="-122"/>
                        </a:rPr>
                        <a:t>第六次</a:t>
                      </a:r>
                      <a:r>
                        <a:rPr lang="zh-CN" altLang="en-US" sz="1200" b="0" i="0" u="none" strike="noStrike" dirty="0">
                          <a:solidFill>
                            <a:srgbClr val="000000"/>
                          </a:solidFill>
                          <a:effectLst/>
                          <a:latin typeface="等线" panose="02010600030101010101" charset="-122"/>
                          <a:ea typeface="等线" panose="02010600030101010101" charset="-122"/>
                        </a:rPr>
                        <a:t>　</a:t>
                      </a:r>
                      <a:endParaRPr lang="zh-CN" altLang="en-US" sz="1200" b="0" i="0" u="none" strike="noStrike" dirty="0">
                        <a:solidFill>
                          <a:srgbClr val="000000"/>
                        </a:solidFill>
                        <a:effectLst/>
                        <a:latin typeface="等线" panose="02010600030101010101" charset="-122"/>
                        <a:ea typeface="等线" panose="02010600030101010101" charset="-122"/>
                      </a:endParaRPr>
                    </a:p>
                  </a:txBody>
                  <a:tcPr marL="10101" marR="10101" marT="10101" marB="0" anchor="ctr">
                    <a:lnL w="12700" cap="flat" cmpd="sng" algn="ctr">
                      <a:solidFill>
                        <a:schemeClr val="bg1"/>
                      </a:solidFill>
                      <a:prstDash val="solid"/>
                      <a:round/>
                      <a:headEnd type="none" w="med" len="med"/>
                      <a:tailEnd type="none" w="med" len="med"/>
                    </a:lnL>
                    <a:lnR>
                      <a:noFill/>
                    </a:lnR>
                    <a:lnT>
                      <a:noFill/>
                    </a:lnT>
                    <a:lnB>
                      <a:noFill/>
                    </a:lnB>
                    <a:noFill/>
                  </a:tcPr>
                </a:tc>
              </a:tr>
              <a:tr h="371137">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2</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a:noFill/>
                    </a:lnL>
                    <a:lnR w="12700" cap="flat" cmpd="sng" algn="ctr">
                      <a:solidFill>
                        <a:schemeClr val="bg1"/>
                      </a:solidFill>
                      <a:prstDash val="solid"/>
                      <a:round/>
                      <a:headEnd type="none" w="med" len="med"/>
                      <a:tailEnd type="none" w="med" len="med"/>
                    </a:lnR>
                    <a:lnT>
                      <a:noFill/>
                    </a:lnT>
                    <a:lnB>
                      <a:noFill/>
                    </a:lnB>
                    <a:solidFill>
                      <a:schemeClr val="bg1">
                        <a:lumMod val="95000"/>
                      </a:schemeClr>
                    </a:solid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3</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chemeClr val="bg1">
                        <a:lumMod val="95000"/>
                      </a:schemeClr>
                    </a:solid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4</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chemeClr val="bg1">
                        <a:lumMod val="95000"/>
                      </a:schemeClr>
                    </a:solid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5</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chemeClr val="bg1">
                        <a:lumMod val="95000"/>
                      </a:schemeClr>
                    </a:solid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6</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chemeClr val="bg1">
                        <a:lumMod val="95000"/>
                      </a:schemeClr>
                    </a:solid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7</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a:noFill/>
                    </a:lnR>
                    <a:lnT>
                      <a:noFill/>
                    </a:lnT>
                    <a:lnB>
                      <a:noFill/>
                    </a:lnB>
                    <a:solidFill>
                      <a:schemeClr val="bg1">
                        <a:lumMod val="95000"/>
                      </a:schemeClr>
                    </a:solidFill>
                  </a:tcPr>
                </a:tc>
              </a:tr>
              <a:tr h="371137">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5</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a:noFill/>
                    </a:lnL>
                    <a:lnR w="12700" cap="flat" cmpd="sng" algn="ctr">
                      <a:solidFill>
                        <a:schemeClr val="bg1"/>
                      </a:solidFill>
                      <a:prstDash val="solid"/>
                      <a:round/>
                      <a:headEnd type="none" w="med" len="med"/>
                      <a:tailEnd type="none" w="med" len="med"/>
                    </a:lnR>
                    <a:lnT>
                      <a:noFill/>
                    </a:lnT>
                    <a:lnB>
                      <a:noFill/>
                    </a:lnB>
                    <a:no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6</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no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7</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no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8</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no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9</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no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10</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a:noFill/>
                    </a:lnR>
                    <a:lnT>
                      <a:noFill/>
                    </a:lnT>
                    <a:lnB>
                      <a:noFill/>
                    </a:lnB>
                    <a:noFill/>
                  </a:tcPr>
                </a:tc>
              </a:tr>
              <a:tr h="371137">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8</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a:noFill/>
                    </a:lnL>
                    <a:lnR w="12700" cap="flat" cmpd="sng" algn="ctr">
                      <a:solidFill>
                        <a:schemeClr val="bg1"/>
                      </a:solidFill>
                      <a:prstDash val="solid"/>
                      <a:round/>
                      <a:headEnd type="none" w="med" len="med"/>
                      <a:tailEnd type="none" w="med" len="med"/>
                    </a:lnR>
                    <a:lnT>
                      <a:noFill/>
                    </a:lnT>
                    <a:lnB>
                      <a:noFill/>
                    </a:lnB>
                    <a:solidFill>
                      <a:schemeClr val="bg1">
                        <a:lumMod val="95000"/>
                      </a:schemeClr>
                    </a:solid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9</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chemeClr val="bg1">
                        <a:lumMod val="95000"/>
                      </a:schemeClr>
                    </a:solid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10</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chemeClr val="bg1">
                        <a:lumMod val="95000"/>
                      </a:schemeClr>
                    </a:solid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11</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chemeClr val="bg1">
                        <a:lumMod val="95000"/>
                      </a:schemeClr>
                    </a:solid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12</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chemeClr val="bg1">
                        <a:lumMod val="95000"/>
                      </a:schemeClr>
                    </a:solid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13</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a:noFill/>
                    </a:lnR>
                    <a:lnT>
                      <a:noFill/>
                    </a:lnT>
                    <a:lnB>
                      <a:noFill/>
                    </a:lnB>
                    <a:solidFill>
                      <a:schemeClr val="bg1">
                        <a:lumMod val="95000"/>
                      </a:schemeClr>
                    </a:solidFill>
                  </a:tcPr>
                </a:tc>
              </a:tr>
              <a:tr h="371137">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11</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a:noFill/>
                    </a:lnL>
                    <a:lnR w="12700" cap="flat" cmpd="sng" algn="ctr">
                      <a:solidFill>
                        <a:schemeClr val="bg1"/>
                      </a:solidFill>
                      <a:prstDash val="solid"/>
                      <a:round/>
                      <a:headEnd type="none" w="med" len="med"/>
                      <a:tailEnd type="none" w="med" len="med"/>
                    </a:lnR>
                    <a:lnT>
                      <a:noFill/>
                    </a:lnT>
                    <a:lnB>
                      <a:noFill/>
                    </a:lnB>
                    <a:no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12</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no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13</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no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14</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no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15</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no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16</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a:noFill/>
                    </a:lnR>
                    <a:lnT>
                      <a:noFill/>
                    </a:lnT>
                    <a:lnB>
                      <a:noFill/>
                    </a:lnB>
                    <a:noFill/>
                  </a:tcPr>
                </a:tc>
              </a:tr>
            </a:tbl>
          </a:graphicData>
        </a:graphic>
      </p:graphicFrame>
      <p:graphicFrame>
        <p:nvGraphicFramePr>
          <p:cNvPr id="127" name="表格 126"/>
          <p:cNvGraphicFramePr>
            <a:graphicFrameLocks noGrp="1"/>
          </p:cNvGraphicFramePr>
          <p:nvPr/>
        </p:nvGraphicFramePr>
        <p:xfrm>
          <a:off x="5609037" y="3811264"/>
          <a:ext cx="5419968" cy="2399038"/>
        </p:xfrm>
        <a:graphic>
          <a:graphicData uri="http://schemas.openxmlformats.org/drawingml/2006/table">
            <a:tbl>
              <a:tblPr/>
              <a:tblGrid>
                <a:gridCol w="903328"/>
                <a:gridCol w="903328"/>
                <a:gridCol w="903328"/>
                <a:gridCol w="903328"/>
                <a:gridCol w="903328"/>
                <a:gridCol w="903328"/>
              </a:tblGrid>
              <a:tr h="559375">
                <a:tc gridSpan="6">
                  <a:txBody>
                    <a:bodyPr/>
                    <a:lstStyle/>
                    <a:p>
                      <a:pPr marL="0" algn="ctr" defTabSz="914400" rtl="0" eaLnBrk="1" fontAlgn="ctr" latinLnBrk="0" hangingPunct="1"/>
                      <a:r>
                        <a:rPr lang="en-US" altLang="zh-CN" sz="2000" b="0" i="0" u="none" strike="noStrike" kern="1200" dirty="0">
                          <a:solidFill>
                            <a:schemeClr val="bg1"/>
                          </a:solidFill>
                          <a:effectLst/>
                          <a:latin typeface="苹方 特粗" panose="020B0800000000000000" pitchFamily="34" charset="-122"/>
                          <a:ea typeface="苹方 特粗" panose="020B0800000000000000" pitchFamily="34" charset="-122"/>
                          <a:cs typeface="+mn-cs"/>
                        </a:rPr>
                        <a:t>B</a:t>
                      </a:r>
                      <a:r>
                        <a:rPr lang="zh-CN" altLang="en-US" sz="2000" b="0" i="0" u="none" strike="noStrike" kern="1200" dirty="0">
                          <a:solidFill>
                            <a:schemeClr val="bg1"/>
                          </a:solidFill>
                          <a:effectLst/>
                          <a:latin typeface="苹方 特粗" panose="020B0800000000000000" pitchFamily="34" charset="-122"/>
                          <a:ea typeface="苹方 特粗" panose="020B0800000000000000" pitchFamily="34" charset="-122"/>
                          <a:cs typeface="+mn-cs"/>
                        </a:rPr>
                        <a:t>实验数据</a:t>
                      </a:r>
                      <a:endParaRPr lang="en-US" altLang="zh-CN" sz="2000" b="0" i="0" u="none" strike="noStrike" kern="1200" dirty="0">
                        <a:solidFill>
                          <a:schemeClr val="bg1"/>
                        </a:solidFill>
                        <a:effectLst/>
                        <a:latin typeface="苹方 特粗" panose="020B0800000000000000" pitchFamily="34" charset="-122"/>
                        <a:ea typeface="苹方 特粗" panose="020B0800000000000000" pitchFamily="34" charset="-122"/>
                        <a:cs typeface="+mn-cs"/>
                      </a:endParaRPr>
                    </a:p>
                  </a:txBody>
                  <a:tcPr marL="10101" marR="10101" marT="10101" marB="0" anchor="ctr">
                    <a:lnL>
                      <a:noFill/>
                    </a:lnL>
                    <a:lnR w="12700" cap="flat" cmpd="sng" algn="ctr">
                      <a:noFill/>
                      <a:prstDash val="solid"/>
                      <a:round/>
                      <a:headEnd type="none" w="med" len="med"/>
                      <a:tailEnd type="none" w="med" len="med"/>
                    </a:lnR>
                    <a:lnT>
                      <a:noFill/>
                    </a:lnT>
                    <a:lnB>
                      <a:noFill/>
                    </a:lnB>
                    <a:solidFill>
                      <a:srgbClr val="09C5F1"/>
                    </a:solidFill>
                  </a:tcPr>
                </a:tc>
                <a:tc hMerge="1">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rgbClr val="09C5F1"/>
                    </a:solidFill>
                  </a:tcPr>
                </a:tc>
                <a:tc hMerge="1">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rgbClr val="09C5F1"/>
                    </a:solidFill>
                  </a:tcPr>
                </a:tc>
                <a:tc hMerge="1">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rgbClr val="09C5F1"/>
                    </a:solidFill>
                  </a:tcPr>
                </a:tc>
                <a:tc hMerge="1">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rgbClr val="09C5F1"/>
                    </a:solidFill>
                  </a:tcPr>
                </a:tc>
                <a:tc hMerge="1">
                  <a:tcPr marL="10101" marR="10101" marT="10101" marB="0" anchor="ctr">
                    <a:lnL w="12700" cap="flat" cmpd="sng" algn="ctr">
                      <a:solidFill>
                        <a:schemeClr val="bg1"/>
                      </a:solidFill>
                      <a:prstDash val="solid"/>
                      <a:round/>
                      <a:headEnd type="none" w="med" len="med"/>
                      <a:tailEnd type="none" w="med" len="med"/>
                    </a:lnL>
                    <a:lnR>
                      <a:noFill/>
                    </a:lnR>
                    <a:lnT>
                      <a:noFill/>
                    </a:lnT>
                    <a:lnB>
                      <a:noFill/>
                    </a:lnB>
                    <a:solidFill>
                      <a:srgbClr val="09C5F1"/>
                    </a:solidFill>
                  </a:tcPr>
                </a:tc>
              </a:tr>
              <a:tr h="326539">
                <a:tc>
                  <a:txBody>
                    <a:bodyPr/>
                    <a:lstStyle/>
                    <a:p>
                      <a:pPr algn="ctr" fontAlgn="ctr"/>
                      <a:r>
                        <a:rPr lang="zh-CN" altLang="en-US" sz="1200" b="0" i="0" u="none" strike="noStrike" dirty="0">
                          <a:gradFill>
                            <a:gsLst>
                              <a:gs pos="0">
                                <a:srgbClr val="00B0F0"/>
                              </a:gs>
                              <a:gs pos="100000">
                                <a:srgbClr val="0070C0"/>
                              </a:gs>
                            </a:gsLst>
                            <a:lin ang="5400000" scaled="1"/>
                          </a:gradFill>
                          <a:effectLst/>
                          <a:latin typeface="苹方 特粗" panose="020B0800000000000000" pitchFamily="34" charset="-122"/>
                          <a:ea typeface="苹方 特粗" panose="020B0800000000000000" pitchFamily="34" charset="-122"/>
                        </a:rPr>
                        <a:t>第一次</a:t>
                      </a:r>
                      <a:endParaRPr lang="en-US" altLang="zh-CN" sz="1200" b="0" i="0" u="none" strike="noStrike" dirty="0">
                        <a:solidFill>
                          <a:schemeClr val="bg1">
                            <a:lumMod val="50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a:noFill/>
                    </a:lnL>
                    <a:lnR w="12700" cap="flat" cmpd="sng" algn="ctr">
                      <a:solidFill>
                        <a:schemeClr val="bg1"/>
                      </a:solidFill>
                      <a:prstDash val="solid"/>
                      <a:round/>
                      <a:headEnd type="none" w="med" len="med"/>
                      <a:tailEnd type="none" w="med" len="med"/>
                    </a:lnR>
                    <a:lnT>
                      <a:noFill/>
                    </a:lnT>
                    <a:lnB>
                      <a:noFill/>
                    </a:lnB>
                    <a:noFill/>
                  </a:tcPr>
                </a:tc>
                <a:tc>
                  <a:txBody>
                    <a:bodyPr/>
                    <a:lstStyle/>
                    <a:p>
                      <a:pPr algn="ctr" fontAlgn="ctr"/>
                      <a:r>
                        <a:rPr lang="zh-CN" altLang="en-US" sz="1200" b="0" i="0" u="none" strike="noStrike" dirty="0">
                          <a:gradFill>
                            <a:gsLst>
                              <a:gs pos="0">
                                <a:srgbClr val="00B0F0"/>
                              </a:gs>
                              <a:gs pos="100000">
                                <a:srgbClr val="0070C0"/>
                              </a:gs>
                            </a:gsLst>
                            <a:lin ang="5400000" scaled="1"/>
                          </a:gradFill>
                          <a:effectLst/>
                          <a:latin typeface="苹方 特粗" panose="020B0800000000000000" pitchFamily="34" charset="-122"/>
                          <a:ea typeface="苹方 特粗" panose="020B0800000000000000" pitchFamily="34" charset="-122"/>
                        </a:rPr>
                        <a:t>第二次</a:t>
                      </a:r>
                      <a:endParaRPr lang="en-US" altLang="zh-CN" sz="1200" b="0" i="0" u="none" strike="noStrike" dirty="0">
                        <a:solidFill>
                          <a:schemeClr val="bg1">
                            <a:lumMod val="50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noFill/>
                  </a:tcPr>
                </a:tc>
                <a:tc>
                  <a:txBody>
                    <a:bodyPr/>
                    <a:lstStyle/>
                    <a:p>
                      <a:pPr algn="ctr" fontAlgn="ctr"/>
                      <a:r>
                        <a:rPr lang="zh-CN" altLang="en-US" sz="1200" b="0" i="0" u="none" strike="noStrike" dirty="0">
                          <a:gradFill>
                            <a:gsLst>
                              <a:gs pos="0">
                                <a:srgbClr val="00B0F0"/>
                              </a:gs>
                              <a:gs pos="100000">
                                <a:srgbClr val="0070C0"/>
                              </a:gs>
                            </a:gsLst>
                            <a:lin ang="5400000" scaled="1"/>
                          </a:gradFill>
                          <a:effectLst/>
                          <a:latin typeface="苹方 特粗" panose="020B0800000000000000" pitchFamily="34" charset="-122"/>
                          <a:ea typeface="苹方 特粗" panose="020B0800000000000000" pitchFamily="34" charset="-122"/>
                        </a:rPr>
                        <a:t>第三次</a:t>
                      </a:r>
                      <a:endParaRPr lang="en-US" altLang="zh-CN" sz="1200" b="0" i="0" u="none" strike="noStrike" dirty="0">
                        <a:solidFill>
                          <a:schemeClr val="bg1">
                            <a:lumMod val="50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noFill/>
                  </a:tcPr>
                </a:tc>
                <a:tc>
                  <a:txBody>
                    <a:bodyPr/>
                    <a:lstStyle/>
                    <a:p>
                      <a:pPr algn="ctr" fontAlgn="ctr"/>
                      <a:r>
                        <a:rPr lang="zh-CN" altLang="en-US" sz="1200" b="0" i="0" u="none" strike="noStrike" dirty="0">
                          <a:gradFill>
                            <a:gsLst>
                              <a:gs pos="0">
                                <a:srgbClr val="00B0F0"/>
                              </a:gs>
                              <a:gs pos="100000">
                                <a:srgbClr val="0070C0"/>
                              </a:gs>
                            </a:gsLst>
                            <a:lin ang="5400000" scaled="1"/>
                          </a:gradFill>
                          <a:effectLst/>
                          <a:latin typeface="苹方 特粗" panose="020B0800000000000000" pitchFamily="34" charset="-122"/>
                          <a:ea typeface="苹方 特粗" panose="020B0800000000000000" pitchFamily="34" charset="-122"/>
                        </a:rPr>
                        <a:t>第四次</a:t>
                      </a:r>
                      <a:endParaRPr lang="en-US" altLang="zh-CN" sz="1200" b="0" i="0" u="none" strike="noStrike" dirty="0">
                        <a:solidFill>
                          <a:schemeClr val="bg1">
                            <a:lumMod val="50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noFill/>
                  </a:tcPr>
                </a:tc>
                <a:tc>
                  <a:txBody>
                    <a:bodyPr/>
                    <a:lstStyle/>
                    <a:p>
                      <a:pPr algn="ctr" fontAlgn="ctr"/>
                      <a:r>
                        <a:rPr lang="zh-CN" altLang="en-US" sz="1200" b="0" i="0" u="none" strike="noStrike" dirty="0">
                          <a:gradFill>
                            <a:gsLst>
                              <a:gs pos="0">
                                <a:srgbClr val="00B0F0"/>
                              </a:gs>
                              <a:gs pos="100000">
                                <a:srgbClr val="0070C0"/>
                              </a:gs>
                            </a:gsLst>
                            <a:lin ang="5400000" scaled="1"/>
                          </a:gradFill>
                          <a:effectLst/>
                          <a:latin typeface="苹方 特粗" panose="020B0800000000000000" pitchFamily="34" charset="-122"/>
                          <a:ea typeface="苹方 特粗" panose="020B0800000000000000" pitchFamily="34" charset="-122"/>
                        </a:rPr>
                        <a:t>第五次</a:t>
                      </a:r>
                      <a:endParaRPr lang="en-US" altLang="zh-CN" sz="1200" b="0" i="0" u="none" strike="noStrike" dirty="0">
                        <a:solidFill>
                          <a:schemeClr val="bg1">
                            <a:lumMod val="50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noFill/>
                  </a:tcPr>
                </a:tc>
                <a:tc>
                  <a:txBody>
                    <a:bodyPr/>
                    <a:lstStyle/>
                    <a:p>
                      <a:pPr algn="ctr" fontAlgn="ctr"/>
                      <a:r>
                        <a:rPr lang="zh-CN" altLang="en-US" sz="1200" b="0" i="0" u="none" strike="noStrike" dirty="0">
                          <a:gradFill>
                            <a:gsLst>
                              <a:gs pos="0">
                                <a:srgbClr val="00B0F0"/>
                              </a:gs>
                              <a:gs pos="100000">
                                <a:srgbClr val="0070C0"/>
                              </a:gs>
                            </a:gsLst>
                            <a:lin ang="5400000" scaled="1"/>
                          </a:gradFill>
                          <a:effectLst/>
                          <a:latin typeface="苹方 特粗" panose="020B0800000000000000" pitchFamily="34" charset="-122"/>
                          <a:ea typeface="苹方 特粗" panose="020B0800000000000000" pitchFamily="34" charset="-122"/>
                        </a:rPr>
                        <a:t>第六次</a:t>
                      </a:r>
                      <a:endParaRPr lang="en-US" altLang="zh-CN" sz="1200" b="0" i="0" u="none" strike="noStrike" dirty="0">
                        <a:solidFill>
                          <a:schemeClr val="bg1">
                            <a:lumMod val="50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a:noFill/>
                    </a:lnR>
                    <a:lnT>
                      <a:noFill/>
                    </a:lnT>
                    <a:lnB>
                      <a:noFill/>
                    </a:lnB>
                    <a:noFill/>
                  </a:tcPr>
                </a:tc>
              </a:tr>
              <a:tr h="378281">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14</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a:noFill/>
                    </a:lnL>
                    <a:lnR w="12700" cap="flat" cmpd="sng" algn="ctr">
                      <a:solidFill>
                        <a:schemeClr val="bg1"/>
                      </a:solidFill>
                      <a:prstDash val="solid"/>
                      <a:round/>
                      <a:headEnd type="none" w="med" len="med"/>
                      <a:tailEnd type="none" w="med" len="med"/>
                    </a:lnR>
                    <a:lnT>
                      <a:noFill/>
                    </a:lnT>
                    <a:lnB>
                      <a:noFill/>
                    </a:lnB>
                    <a:solidFill>
                      <a:schemeClr val="bg1">
                        <a:lumMod val="95000"/>
                      </a:schemeClr>
                    </a:solid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15</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chemeClr val="bg1">
                        <a:lumMod val="95000"/>
                      </a:schemeClr>
                    </a:solid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16</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chemeClr val="bg1">
                        <a:lumMod val="95000"/>
                      </a:schemeClr>
                    </a:solid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17</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chemeClr val="bg1">
                        <a:lumMod val="95000"/>
                      </a:schemeClr>
                    </a:solid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18</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chemeClr val="bg1">
                        <a:lumMod val="95000"/>
                      </a:schemeClr>
                    </a:solid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19</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a:noFill/>
                    </a:lnR>
                    <a:lnT>
                      <a:noFill/>
                    </a:lnT>
                    <a:lnB>
                      <a:noFill/>
                    </a:lnB>
                    <a:solidFill>
                      <a:schemeClr val="bg1">
                        <a:lumMod val="95000"/>
                      </a:schemeClr>
                    </a:solidFill>
                  </a:tcPr>
                </a:tc>
              </a:tr>
              <a:tr h="378281">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17</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a:noFill/>
                    </a:lnL>
                    <a:lnR w="12700" cap="flat" cmpd="sng" algn="ctr">
                      <a:solidFill>
                        <a:schemeClr val="bg1"/>
                      </a:solidFill>
                      <a:prstDash val="solid"/>
                      <a:round/>
                      <a:headEnd type="none" w="med" len="med"/>
                      <a:tailEnd type="none" w="med" len="med"/>
                    </a:lnR>
                    <a:lnT>
                      <a:noFill/>
                    </a:lnT>
                    <a:lnB>
                      <a:noFill/>
                    </a:lnB>
                    <a:no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18</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no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19</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no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20</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no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21</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no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22</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a:noFill/>
                    </a:lnR>
                    <a:lnT>
                      <a:noFill/>
                    </a:lnT>
                    <a:lnB>
                      <a:noFill/>
                    </a:lnB>
                    <a:noFill/>
                  </a:tcPr>
                </a:tc>
              </a:tr>
              <a:tr h="378281">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20</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a:noFill/>
                    </a:lnL>
                    <a:lnR w="12700" cap="flat" cmpd="sng" algn="ctr">
                      <a:solidFill>
                        <a:schemeClr val="bg1"/>
                      </a:solidFill>
                      <a:prstDash val="solid"/>
                      <a:round/>
                      <a:headEnd type="none" w="med" len="med"/>
                      <a:tailEnd type="none" w="med" len="med"/>
                    </a:lnR>
                    <a:lnT>
                      <a:noFill/>
                    </a:lnT>
                    <a:lnB>
                      <a:noFill/>
                    </a:lnB>
                    <a:solidFill>
                      <a:schemeClr val="bg1">
                        <a:lumMod val="95000"/>
                      </a:schemeClr>
                    </a:solid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21</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chemeClr val="bg1">
                        <a:lumMod val="95000"/>
                      </a:schemeClr>
                    </a:solid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22</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chemeClr val="bg1">
                        <a:lumMod val="95000"/>
                      </a:schemeClr>
                    </a:solid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23</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chemeClr val="bg1">
                        <a:lumMod val="95000"/>
                      </a:schemeClr>
                    </a:solid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24</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solidFill>
                      <a:schemeClr val="bg1">
                        <a:lumMod val="95000"/>
                      </a:schemeClr>
                    </a:solid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25</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a:noFill/>
                    </a:lnR>
                    <a:lnT>
                      <a:noFill/>
                    </a:lnT>
                    <a:lnB>
                      <a:noFill/>
                    </a:lnB>
                    <a:solidFill>
                      <a:schemeClr val="bg1">
                        <a:lumMod val="95000"/>
                      </a:schemeClr>
                    </a:solidFill>
                  </a:tcPr>
                </a:tc>
              </a:tr>
              <a:tr h="378281">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23</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a:noFill/>
                    </a:lnL>
                    <a:lnR w="12700" cap="flat" cmpd="sng" algn="ctr">
                      <a:solidFill>
                        <a:schemeClr val="bg1"/>
                      </a:solidFill>
                      <a:prstDash val="solid"/>
                      <a:round/>
                      <a:headEnd type="none" w="med" len="med"/>
                      <a:tailEnd type="none" w="med" len="med"/>
                    </a:lnR>
                    <a:lnT>
                      <a:noFill/>
                    </a:lnT>
                    <a:lnB>
                      <a:noFill/>
                    </a:lnB>
                    <a:no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24</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no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25</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no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26</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no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27</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noFill/>
                  </a:tcPr>
                </a:tc>
                <a:tc>
                  <a:txBody>
                    <a:bodyPr/>
                    <a:lstStyle/>
                    <a:p>
                      <a:pPr algn="ctr" fontAlgn="ctr"/>
                      <a:r>
                        <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rPr>
                        <a:t>28</a:t>
                      </a:r>
                      <a:endParaRPr lang="en-US" altLang="zh-CN" sz="1200" b="0" i="0" u="none" strike="noStrike" dirty="0">
                        <a:solidFill>
                          <a:schemeClr val="bg2">
                            <a:lumMod val="25000"/>
                          </a:schemeClr>
                        </a:solidFill>
                        <a:effectLst/>
                        <a:latin typeface="微软雅黑 Light" panose="020B0502040204020203" pitchFamily="34" charset="-122"/>
                        <a:ea typeface="微软雅黑 Light" panose="020B0502040204020203" pitchFamily="34" charset="-122"/>
                      </a:endParaRPr>
                    </a:p>
                  </a:txBody>
                  <a:tcPr marL="10101" marR="10101" marT="10101" marB="0" anchor="ctr">
                    <a:lnL w="12700" cap="flat" cmpd="sng" algn="ctr">
                      <a:solidFill>
                        <a:schemeClr val="bg1"/>
                      </a:solidFill>
                      <a:prstDash val="solid"/>
                      <a:round/>
                      <a:headEnd type="none" w="med" len="med"/>
                      <a:tailEnd type="none" w="med" len="med"/>
                    </a:lnL>
                    <a:lnR>
                      <a:noFill/>
                    </a:lnR>
                    <a:lnT>
                      <a:noFill/>
                    </a:lnT>
                    <a:lnB>
                      <a:noFill/>
                    </a:lnB>
                    <a:no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301875" y="2775147"/>
            <a:ext cx="1898525" cy="964431"/>
          </a:xfrm>
          <a:prstGeom prst="rect">
            <a:avLst/>
          </a:prstGeom>
        </p:spPr>
        <p:txBody>
          <a:bodyPr wrap="square">
            <a:spAutoFit/>
          </a:bodyPr>
          <a:lstStyle/>
          <a:p>
            <a:pPr algn="just">
              <a:lnSpc>
                <a:spcPct val="120000"/>
              </a:lnSpc>
            </a:pPr>
            <a:r>
              <a:rPr lang="zh-CN" altLang="en-US" sz="1200" dirty="0">
                <a:solidFill>
                  <a:schemeClr val="bg2">
                    <a:lumMod val="50000"/>
                  </a:schemeClr>
                </a:solidFill>
              </a:rPr>
              <a:t>进一步考察毕业论文作者对专业知识掌握的深度和广度是组织毕业论文答辩所要达到的目的之二。</a:t>
            </a:r>
            <a:endParaRPr lang="zh-CN" altLang="en-US" sz="1200" dirty="0">
              <a:solidFill>
                <a:schemeClr val="bg2">
                  <a:lumMod val="50000"/>
                </a:schemeClr>
              </a:solidFill>
            </a:endParaRPr>
          </a:p>
        </p:txBody>
      </p:sp>
      <p:sp>
        <p:nvSpPr>
          <p:cNvPr id="10" name="矩形 9"/>
          <p:cNvSpPr/>
          <p:nvPr/>
        </p:nvSpPr>
        <p:spPr>
          <a:xfrm>
            <a:off x="1332184" y="5428717"/>
            <a:ext cx="4405793" cy="521233"/>
          </a:xfrm>
          <a:prstGeom prst="rect">
            <a:avLst/>
          </a:prstGeom>
        </p:spPr>
        <p:txBody>
          <a:bodyPr wrap="square">
            <a:spAutoFit/>
          </a:bodyPr>
          <a:lstStyle/>
          <a:p>
            <a:pPr algn="just">
              <a:lnSpc>
                <a:spcPct val="120000"/>
              </a:lnSpc>
            </a:pPr>
            <a:r>
              <a:rPr lang="zh-CN" altLang="en-US" sz="1200" dirty="0">
                <a:solidFill>
                  <a:schemeClr val="bg2">
                    <a:lumMod val="50000"/>
                  </a:schemeClr>
                </a:solidFill>
              </a:rPr>
              <a:t>但是，撰写毕业论文的主要目的不是考查学员掌握知识的深广度，而是考查学员综合运用所学知识独立地。</a:t>
            </a:r>
            <a:endParaRPr lang="zh-CN" altLang="en-US" sz="1200" dirty="0">
              <a:solidFill>
                <a:schemeClr val="bg2">
                  <a:lumMod val="50000"/>
                </a:schemeClr>
              </a:solidFill>
            </a:endParaRPr>
          </a:p>
        </p:txBody>
      </p:sp>
      <p:sp>
        <p:nvSpPr>
          <p:cNvPr id="11" name="矩形 10"/>
          <p:cNvSpPr/>
          <p:nvPr/>
        </p:nvSpPr>
        <p:spPr>
          <a:xfrm>
            <a:off x="6417236" y="2775147"/>
            <a:ext cx="1976030" cy="742832"/>
          </a:xfrm>
          <a:prstGeom prst="rect">
            <a:avLst/>
          </a:prstGeom>
        </p:spPr>
        <p:txBody>
          <a:bodyPr wrap="square">
            <a:spAutoFit/>
          </a:bodyPr>
          <a:lstStyle/>
          <a:p>
            <a:pPr algn="just">
              <a:lnSpc>
                <a:spcPct val="120000"/>
              </a:lnSpc>
            </a:pPr>
            <a:r>
              <a:rPr lang="zh-CN" altLang="en-US" sz="1200" dirty="0">
                <a:solidFill>
                  <a:schemeClr val="bg2">
                    <a:lumMod val="50000"/>
                  </a:schemeClr>
                </a:solidFill>
              </a:rPr>
              <a:t>学员在写作论文中所运用的知识有的已确实掌握，能融会贯通的运用；</a:t>
            </a:r>
            <a:endParaRPr lang="zh-CN" altLang="en-US" sz="1200" dirty="0">
              <a:solidFill>
                <a:schemeClr val="bg2">
                  <a:lumMod val="50000"/>
                </a:schemeClr>
              </a:solidFill>
            </a:endParaRPr>
          </a:p>
        </p:txBody>
      </p:sp>
      <p:sp>
        <p:nvSpPr>
          <p:cNvPr id="12" name="矩形 11"/>
          <p:cNvSpPr/>
          <p:nvPr/>
        </p:nvSpPr>
        <p:spPr>
          <a:xfrm>
            <a:off x="9026506" y="2784620"/>
            <a:ext cx="2001856" cy="742832"/>
          </a:xfrm>
          <a:prstGeom prst="rect">
            <a:avLst/>
          </a:prstGeom>
        </p:spPr>
        <p:txBody>
          <a:bodyPr wrap="square">
            <a:spAutoFit/>
          </a:bodyPr>
          <a:lstStyle/>
          <a:p>
            <a:pPr algn="just">
              <a:lnSpc>
                <a:spcPct val="120000"/>
              </a:lnSpc>
            </a:pPr>
            <a:r>
              <a:rPr lang="zh-CN" altLang="en-US" sz="1200" dirty="0">
                <a:solidFill>
                  <a:schemeClr val="bg2">
                    <a:lumMod val="50000"/>
                  </a:schemeClr>
                </a:solidFill>
              </a:rPr>
              <a:t>有的可能是一知半解，并没有转化为自己的知识；还有的可能是从别</a:t>
            </a:r>
            <a:r>
              <a:rPr lang="en-US" altLang="zh-CN" sz="1200" dirty="0">
                <a:solidFill>
                  <a:schemeClr val="bg2">
                    <a:lumMod val="50000"/>
                  </a:schemeClr>
                </a:solidFill>
              </a:rPr>
              <a:t>.</a:t>
            </a:r>
            <a:endParaRPr lang="zh-CN" altLang="en-US" sz="1200" dirty="0">
              <a:solidFill>
                <a:schemeClr val="bg2">
                  <a:lumMod val="50000"/>
                </a:schemeClr>
              </a:solidFill>
            </a:endParaRPr>
          </a:p>
        </p:txBody>
      </p:sp>
      <p:sp>
        <p:nvSpPr>
          <p:cNvPr id="13" name="矩形 12"/>
          <p:cNvSpPr/>
          <p:nvPr/>
        </p:nvSpPr>
        <p:spPr>
          <a:xfrm>
            <a:off x="3811353" y="2775147"/>
            <a:ext cx="2040712" cy="964431"/>
          </a:xfrm>
          <a:prstGeom prst="rect">
            <a:avLst/>
          </a:prstGeom>
        </p:spPr>
        <p:txBody>
          <a:bodyPr wrap="square">
            <a:spAutoFit/>
          </a:bodyPr>
          <a:lstStyle/>
          <a:p>
            <a:pPr algn="just">
              <a:lnSpc>
                <a:spcPct val="120000"/>
              </a:lnSpc>
            </a:pPr>
            <a:r>
              <a:rPr lang="zh-CN" altLang="en-US" sz="1200" dirty="0">
                <a:solidFill>
                  <a:schemeClr val="bg2">
                    <a:lumMod val="50000"/>
                  </a:schemeClr>
                </a:solidFill>
              </a:rPr>
              <a:t>在答辩会上，答辩小组成员把论文中有阐述不清楚、不详细、不完备、不确切、不完善之处提出来，</a:t>
            </a:r>
            <a:endParaRPr lang="zh-CN" altLang="en-US" sz="1200" dirty="0">
              <a:solidFill>
                <a:schemeClr val="bg2">
                  <a:lumMod val="50000"/>
                </a:schemeClr>
              </a:solidFill>
            </a:endParaRPr>
          </a:p>
        </p:txBody>
      </p:sp>
      <p:sp>
        <p:nvSpPr>
          <p:cNvPr id="14" name="文本框 13"/>
          <p:cNvSpPr txBox="1"/>
          <p:nvPr/>
        </p:nvSpPr>
        <p:spPr>
          <a:xfrm>
            <a:off x="1081694" y="310251"/>
            <a:ext cx="1415772" cy="497957"/>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实验难点</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7" name="椭圆 16"/>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 name="矩形 1"/>
          <p:cNvSpPr/>
          <p:nvPr/>
        </p:nvSpPr>
        <p:spPr>
          <a:xfrm>
            <a:off x="1163637" y="1586716"/>
            <a:ext cx="2174034" cy="2514600"/>
          </a:xfrm>
          <a:prstGeom prst="rect">
            <a:avLst/>
          </a:prstGeom>
          <a:noFill/>
          <a:ln>
            <a:gradFill>
              <a:gsLst>
                <a:gs pos="0">
                  <a:srgbClr val="00B0F0"/>
                </a:gs>
                <a:gs pos="100000">
                  <a:srgbClr val="09C5F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727201" y="1586716"/>
            <a:ext cx="2174034" cy="2514600"/>
          </a:xfrm>
          <a:prstGeom prst="rect">
            <a:avLst/>
          </a:prstGeom>
          <a:noFill/>
          <a:ln>
            <a:gradFill>
              <a:gsLst>
                <a:gs pos="0">
                  <a:srgbClr val="00B0F0"/>
                </a:gs>
                <a:gs pos="100000">
                  <a:srgbClr val="09C5F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6300165" y="1586716"/>
            <a:ext cx="2174034" cy="2514600"/>
          </a:xfrm>
          <a:prstGeom prst="rect">
            <a:avLst/>
          </a:prstGeom>
          <a:noFill/>
          <a:ln>
            <a:gradFill>
              <a:gsLst>
                <a:gs pos="0">
                  <a:srgbClr val="00B0F0"/>
                </a:gs>
                <a:gs pos="100000">
                  <a:srgbClr val="09C5F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873129" y="1586716"/>
            <a:ext cx="2174034" cy="2514600"/>
          </a:xfrm>
          <a:prstGeom prst="rect">
            <a:avLst/>
          </a:prstGeom>
          <a:noFill/>
          <a:ln>
            <a:gradFill>
              <a:gsLst>
                <a:gs pos="0">
                  <a:srgbClr val="00B0F0"/>
                </a:gs>
                <a:gs pos="100000">
                  <a:srgbClr val="09C5F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163638" y="4902200"/>
            <a:ext cx="4737100" cy="1200240"/>
          </a:xfrm>
          <a:prstGeom prst="rect">
            <a:avLst/>
          </a:prstGeom>
          <a:noFill/>
          <a:ln>
            <a:gradFill>
              <a:gsLst>
                <a:gs pos="0">
                  <a:srgbClr val="00B0F0"/>
                </a:gs>
                <a:gs pos="100000">
                  <a:srgbClr val="09C5F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22" name="矩形 21"/>
          <p:cNvSpPr/>
          <p:nvPr/>
        </p:nvSpPr>
        <p:spPr>
          <a:xfrm>
            <a:off x="6309566" y="4902200"/>
            <a:ext cx="4718797" cy="1200240"/>
          </a:xfrm>
          <a:prstGeom prst="rect">
            <a:avLst/>
          </a:prstGeom>
          <a:noFill/>
          <a:ln>
            <a:gradFill>
              <a:gsLst>
                <a:gs pos="0">
                  <a:srgbClr val="00B0F0"/>
                </a:gs>
                <a:gs pos="100000">
                  <a:srgbClr val="09C5F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23" name="矩形 22"/>
          <p:cNvSpPr/>
          <p:nvPr/>
        </p:nvSpPr>
        <p:spPr>
          <a:xfrm>
            <a:off x="6609167" y="5428717"/>
            <a:ext cx="4164743" cy="521233"/>
          </a:xfrm>
          <a:prstGeom prst="rect">
            <a:avLst/>
          </a:prstGeom>
        </p:spPr>
        <p:txBody>
          <a:bodyPr wrap="square">
            <a:spAutoFit/>
          </a:bodyPr>
          <a:lstStyle/>
          <a:p>
            <a:pPr algn="just">
              <a:lnSpc>
                <a:spcPct val="120000"/>
              </a:lnSpc>
            </a:pPr>
            <a:r>
              <a:rPr lang="zh-CN" altLang="en-US" sz="1200" dirty="0">
                <a:solidFill>
                  <a:schemeClr val="bg2">
                    <a:lumMod val="50000"/>
                  </a:schemeClr>
                </a:solidFill>
              </a:rPr>
              <a:t>但是，撰写毕业论文的主要目的不是考查学员掌握知识的深广度，而是考查学员综合运用所学知识独立地。</a:t>
            </a:r>
            <a:endParaRPr lang="zh-CN" altLang="en-US" sz="1200" dirty="0">
              <a:solidFill>
                <a:schemeClr val="bg2">
                  <a:lumMod val="50000"/>
                </a:schemeClr>
              </a:solidFill>
            </a:endParaRPr>
          </a:p>
        </p:txBody>
      </p:sp>
      <p:sp>
        <p:nvSpPr>
          <p:cNvPr id="3" name="文本框 2"/>
          <p:cNvSpPr txBox="1"/>
          <p:nvPr/>
        </p:nvSpPr>
        <p:spPr>
          <a:xfrm>
            <a:off x="1081694" y="1072052"/>
            <a:ext cx="1255472" cy="369332"/>
          </a:xfrm>
          <a:prstGeom prst="rect">
            <a:avLst/>
          </a:prstGeom>
          <a:noFill/>
        </p:spPr>
        <p:txBody>
          <a:bodyPr wrap="none" rtlCol="0">
            <a:spAutoFit/>
          </a:bodyPr>
          <a:lstStyle/>
          <a:p>
            <a:r>
              <a:rPr lang="en-US" altLang="zh-CN"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rPr>
              <a:t>A</a:t>
            </a:r>
            <a:r>
              <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rPr>
              <a:t>实验难点</a:t>
            </a:r>
            <a:endPar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endParaRPr>
          </a:p>
        </p:txBody>
      </p:sp>
      <p:sp>
        <p:nvSpPr>
          <p:cNvPr id="24" name="文本框 23"/>
          <p:cNvSpPr txBox="1"/>
          <p:nvPr/>
        </p:nvSpPr>
        <p:spPr>
          <a:xfrm>
            <a:off x="1081694" y="4398865"/>
            <a:ext cx="1255472" cy="369332"/>
          </a:xfrm>
          <a:prstGeom prst="rect">
            <a:avLst/>
          </a:prstGeom>
          <a:noFill/>
        </p:spPr>
        <p:txBody>
          <a:bodyPr wrap="none" rtlCol="0">
            <a:spAutoFit/>
          </a:bodyPr>
          <a:lstStyle/>
          <a:p>
            <a:r>
              <a:rPr lang="en-US" altLang="zh-CN"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rPr>
              <a:t>B</a:t>
            </a:r>
            <a:r>
              <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rPr>
              <a:t>实验难点</a:t>
            </a:r>
            <a:endPar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endParaRPr>
          </a:p>
        </p:txBody>
      </p:sp>
      <p:sp>
        <p:nvSpPr>
          <p:cNvPr id="26" name="文本框 25"/>
          <p:cNvSpPr txBox="1"/>
          <p:nvPr/>
        </p:nvSpPr>
        <p:spPr>
          <a:xfrm>
            <a:off x="6609167" y="5099247"/>
            <a:ext cx="1569660" cy="369332"/>
          </a:xfrm>
          <a:prstGeom prst="rect">
            <a:avLst/>
          </a:prstGeom>
          <a:noFill/>
        </p:spPr>
        <p:txBody>
          <a:bodyPr wrap="none" rtlCol="0">
            <a:spAutoFit/>
          </a:bodyPr>
          <a:lstStyle/>
          <a:p>
            <a:r>
              <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rPr>
              <a:t>在此输入标题</a:t>
            </a:r>
            <a:endPar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endParaRPr>
          </a:p>
        </p:txBody>
      </p:sp>
      <p:sp>
        <p:nvSpPr>
          <p:cNvPr id="27" name="文本框 26"/>
          <p:cNvSpPr txBox="1"/>
          <p:nvPr/>
        </p:nvSpPr>
        <p:spPr>
          <a:xfrm>
            <a:off x="1332184" y="5099247"/>
            <a:ext cx="1569660" cy="369332"/>
          </a:xfrm>
          <a:prstGeom prst="rect">
            <a:avLst/>
          </a:prstGeom>
          <a:noFill/>
        </p:spPr>
        <p:txBody>
          <a:bodyPr wrap="none" rtlCol="0">
            <a:spAutoFit/>
          </a:bodyPr>
          <a:lstStyle/>
          <a:p>
            <a:r>
              <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rPr>
              <a:t>在此输入标题</a:t>
            </a:r>
            <a:endPar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endParaRPr>
          </a:p>
        </p:txBody>
      </p:sp>
      <p:sp>
        <p:nvSpPr>
          <p:cNvPr id="28" name="文本框 27"/>
          <p:cNvSpPr txBox="1"/>
          <p:nvPr/>
        </p:nvSpPr>
        <p:spPr>
          <a:xfrm>
            <a:off x="1301875" y="2405815"/>
            <a:ext cx="1569660" cy="369332"/>
          </a:xfrm>
          <a:prstGeom prst="rect">
            <a:avLst/>
          </a:prstGeom>
          <a:noFill/>
        </p:spPr>
        <p:txBody>
          <a:bodyPr wrap="none" rtlCol="0">
            <a:spAutoFit/>
          </a:bodyPr>
          <a:lstStyle/>
          <a:p>
            <a:r>
              <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rPr>
              <a:t>在此输入标题</a:t>
            </a:r>
            <a:endPar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endParaRPr>
          </a:p>
        </p:txBody>
      </p:sp>
      <p:sp>
        <p:nvSpPr>
          <p:cNvPr id="29" name="文本框 28"/>
          <p:cNvSpPr txBox="1"/>
          <p:nvPr/>
        </p:nvSpPr>
        <p:spPr>
          <a:xfrm>
            <a:off x="3790337" y="2405815"/>
            <a:ext cx="1569660" cy="369332"/>
          </a:xfrm>
          <a:prstGeom prst="rect">
            <a:avLst/>
          </a:prstGeom>
          <a:noFill/>
        </p:spPr>
        <p:txBody>
          <a:bodyPr wrap="none" rtlCol="0">
            <a:spAutoFit/>
          </a:bodyPr>
          <a:lstStyle/>
          <a:p>
            <a:r>
              <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rPr>
              <a:t>在此输入标题</a:t>
            </a:r>
            <a:endPar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endParaRPr>
          </a:p>
        </p:txBody>
      </p:sp>
      <p:sp>
        <p:nvSpPr>
          <p:cNvPr id="30" name="文本框 29"/>
          <p:cNvSpPr txBox="1"/>
          <p:nvPr/>
        </p:nvSpPr>
        <p:spPr>
          <a:xfrm>
            <a:off x="6417236" y="2405815"/>
            <a:ext cx="1569660" cy="369332"/>
          </a:xfrm>
          <a:prstGeom prst="rect">
            <a:avLst/>
          </a:prstGeom>
          <a:noFill/>
        </p:spPr>
        <p:txBody>
          <a:bodyPr wrap="none" rtlCol="0">
            <a:spAutoFit/>
          </a:bodyPr>
          <a:lstStyle/>
          <a:p>
            <a:r>
              <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rPr>
              <a:t>在此输入标题</a:t>
            </a:r>
            <a:endPar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endParaRPr>
          </a:p>
        </p:txBody>
      </p:sp>
      <p:sp>
        <p:nvSpPr>
          <p:cNvPr id="31" name="文本框 30"/>
          <p:cNvSpPr txBox="1"/>
          <p:nvPr/>
        </p:nvSpPr>
        <p:spPr>
          <a:xfrm>
            <a:off x="9030024" y="2405815"/>
            <a:ext cx="1569660" cy="369332"/>
          </a:xfrm>
          <a:prstGeom prst="rect">
            <a:avLst/>
          </a:prstGeom>
          <a:noFill/>
        </p:spPr>
        <p:txBody>
          <a:bodyPr wrap="none" rtlCol="0">
            <a:spAutoFit/>
          </a:bodyPr>
          <a:lstStyle/>
          <a:p>
            <a:r>
              <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rPr>
              <a:t>在此输入标题</a:t>
            </a:r>
            <a:endPar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endParaRPr>
          </a:p>
        </p:txBody>
      </p:sp>
      <p:sp>
        <p:nvSpPr>
          <p:cNvPr id="4" name="矩形: 圆角 3"/>
          <p:cNvSpPr/>
          <p:nvPr/>
        </p:nvSpPr>
        <p:spPr>
          <a:xfrm>
            <a:off x="1379538" y="3860137"/>
            <a:ext cx="423862" cy="45719"/>
          </a:xfrm>
          <a:prstGeom prst="roundRect">
            <a:avLst>
              <a:gd name="adj" fmla="val 50000"/>
            </a:avLst>
          </a:prstGeom>
          <a:gradFill>
            <a:gsLst>
              <a:gs pos="0">
                <a:srgbClr val="00B0F0"/>
              </a:gs>
              <a:gs pos="100000">
                <a:srgbClr val="09C5F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p:cNvSpPr/>
          <p:nvPr/>
        </p:nvSpPr>
        <p:spPr>
          <a:xfrm>
            <a:off x="3911925" y="3860137"/>
            <a:ext cx="423862" cy="45719"/>
          </a:xfrm>
          <a:prstGeom prst="roundRect">
            <a:avLst>
              <a:gd name="adj" fmla="val 50000"/>
            </a:avLst>
          </a:prstGeom>
          <a:gradFill>
            <a:gsLst>
              <a:gs pos="0">
                <a:srgbClr val="00B0F0"/>
              </a:gs>
              <a:gs pos="100000">
                <a:srgbClr val="09C5F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p:cNvSpPr/>
          <p:nvPr/>
        </p:nvSpPr>
        <p:spPr>
          <a:xfrm>
            <a:off x="6527800" y="3860137"/>
            <a:ext cx="423862" cy="45719"/>
          </a:xfrm>
          <a:prstGeom prst="roundRect">
            <a:avLst>
              <a:gd name="adj" fmla="val 50000"/>
            </a:avLst>
          </a:prstGeom>
          <a:gradFill>
            <a:gsLst>
              <a:gs pos="0">
                <a:srgbClr val="00B0F0"/>
              </a:gs>
              <a:gs pos="100000">
                <a:srgbClr val="09C5F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圆角 33"/>
          <p:cNvSpPr/>
          <p:nvPr/>
        </p:nvSpPr>
        <p:spPr>
          <a:xfrm>
            <a:off x="9120188" y="3860137"/>
            <a:ext cx="423862" cy="45719"/>
          </a:xfrm>
          <a:prstGeom prst="roundRect">
            <a:avLst>
              <a:gd name="adj" fmla="val 50000"/>
            </a:avLst>
          </a:prstGeom>
          <a:gradFill>
            <a:gsLst>
              <a:gs pos="0">
                <a:srgbClr val="00B0F0"/>
              </a:gs>
              <a:gs pos="100000">
                <a:srgbClr val="09C5F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experiment-test-tube_74388"/>
          <p:cNvSpPr>
            <a:spLocks noChangeAspect="1"/>
          </p:cNvSpPr>
          <p:nvPr/>
        </p:nvSpPr>
        <p:spPr bwMode="auto">
          <a:xfrm>
            <a:off x="9120188" y="1776791"/>
            <a:ext cx="401628" cy="533489"/>
          </a:xfrm>
          <a:custGeom>
            <a:avLst/>
            <a:gdLst>
              <a:gd name="connsiteX0" fmla="*/ 164770 w 467707"/>
              <a:gd name="connsiteY0" fmla="*/ 199206 h 608627"/>
              <a:gd name="connsiteX1" fmla="*/ 302796 w 467707"/>
              <a:gd name="connsiteY1" fmla="*/ 199206 h 608627"/>
              <a:gd name="connsiteX2" fmla="*/ 302796 w 467707"/>
              <a:gd name="connsiteY2" fmla="*/ 404250 h 608627"/>
              <a:gd name="connsiteX3" fmla="*/ 233783 w 467707"/>
              <a:gd name="connsiteY3" fmla="*/ 473141 h 608627"/>
              <a:gd name="connsiteX4" fmla="*/ 164770 w 467707"/>
              <a:gd name="connsiteY4" fmla="*/ 404250 h 608627"/>
              <a:gd name="connsiteX5" fmla="*/ 119856 w 467707"/>
              <a:gd name="connsiteY5" fmla="*/ 74356 h 608627"/>
              <a:gd name="connsiteX6" fmla="*/ 119856 w 467707"/>
              <a:gd name="connsiteY6" fmla="*/ 420366 h 608627"/>
              <a:gd name="connsiteX7" fmla="*/ 233779 w 467707"/>
              <a:gd name="connsiteY7" fmla="*/ 534271 h 608627"/>
              <a:gd name="connsiteX8" fmla="*/ 347851 w 467707"/>
              <a:gd name="connsiteY8" fmla="*/ 420366 h 608627"/>
              <a:gd name="connsiteX9" fmla="*/ 347851 w 467707"/>
              <a:gd name="connsiteY9" fmla="*/ 74356 h 608627"/>
              <a:gd name="connsiteX10" fmla="*/ 0 w 467707"/>
              <a:gd name="connsiteY10" fmla="*/ 0 h 608627"/>
              <a:gd name="connsiteX11" fmla="*/ 45391 w 467707"/>
              <a:gd name="connsiteY11" fmla="*/ 0 h 608627"/>
              <a:gd name="connsiteX12" fmla="*/ 422316 w 467707"/>
              <a:gd name="connsiteY12" fmla="*/ 0 h 608627"/>
              <a:gd name="connsiteX13" fmla="*/ 467707 w 467707"/>
              <a:gd name="connsiteY13" fmla="*/ 0 h 608627"/>
              <a:gd name="connsiteX14" fmla="*/ 467707 w 467707"/>
              <a:gd name="connsiteY14" fmla="*/ 74356 h 608627"/>
              <a:gd name="connsiteX15" fmla="*/ 422316 w 467707"/>
              <a:gd name="connsiteY15" fmla="*/ 74356 h 608627"/>
              <a:gd name="connsiteX16" fmla="*/ 422316 w 467707"/>
              <a:gd name="connsiteY16" fmla="*/ 420366 h 608627"/>
              <a:gd name="connsiteX17" fmla="*/ 233779 w 467707"/>
              <a:gd name="connsiteY17" fmla="*/ 608627 h 608627"/>
              <a:gd name="connsiteX18" fmla="*/ 45391 w 467707"/>
              <a:gd name="connsiteY18" fmla="*/ 420366 h 608627"/>
              <a:gd name="connsiteX19" fmla="*/ 45391 w 467707"/>
              <a:gd name="connsiteY19" fmla="*/ 74356 h 608627"/>
              <a:gd name="connsiteX20" fmla="*/ 0 w 467707"/>
              <a:gd name="connsiteY20" fmla="*/ 74356 h 60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7707" h="608627">
                <a:moveTo>
                  <a:pt x="164770" y="199206"/>
                </a:moveTo>
                <a:lnTo>
                  <a:pt x="302796" y="199206"/>
                </a:lnTo>
                <a:lnTo>
                  <a:pt x="302796" y="404250"/>
                </a:lnTo>
                <a:cubicBezTo>
                  <a:pt x="302796" y="442325"/>
                  <a:pt x="271926" y="473141"/>
                  <a:pt x="233783" y="473141"/>
                </a:cubicBezTo>
                <a:cubicBezTo>
                  <a:pt x="195789" y="473141"/>
                  <a:pt x="164770" y="442325"/>
                  <a:pt x="164770" y="404250"/>
                </a:cubicBezTo>
                <a:close/>
                <a:moveTo>
                  <a:pt x="119856" y="74356"/>
                </a:moveTo>
                <a:lnTo>
                  <a:pt x="119856" y="420366"/>
                </a:lnTo>
                <a:cubicBezTo>
                  <a:pt x="119856" y="483169"/>
                  <a:pt x="170885" y="534271"/>
                  <a:pt x="233779" y="534271"/>
                </a:cubicBezTo>
                <a:cubicBezTo>
                  <a:pt x="296674" y="534271"/>
                  <a:pt x="347851" y="483169"/>
                  <a:pt x="347851" y="420366"/>
                </a:cubicBezTo>
                <a:lnTo>
                  <a:pt x="347851" y="74356"/>
                </a:lnTo>
                <a:close/>
                <a:moveTo>
                  <a:pt x="0" y="0"/>
                </a:moveTo>
                <a:lnTo>
                  <a:pt x="45391" y="0"/>
                </a:lnTo>
                <a:lnTo>
                  <a:pt x="422316" y="0"/>
                </a:lnTo>
                <a:lnTo>
                  <a:pt x="467707" y="0"/>
                </a:lnTo>
                <a:lnTo>
                  <a:pt x="467707" y="74356"/>
                </a:lnTo>
                <a:lnTo>
                  <a:pt x="422316" y="74356"/>
                </a:lnTo>
                <a:lnTo>
                  <a:pt x="422316" y="420366"/>
                </a:lnTo>
                <a:cubicBezTo>
                  <a:pt x="422316" y="524199"/>
                  <a:pt x="337764" y="608627"/>
                  <a:pt x="233779" y="608627"/>
                </a:cubicBezTo>
                <a:cubicBezTo>
                  <a:pt x="129943" y="608627"/>
                  <a:pt x="45391" y="524199"/>
                  <a:pt x="45391" y="420366"/>
                </a:cubicBezTo>
                <a:lnTo>
                  <a:pt x="45391" y="74356"/>
                </a:lnTo>
                <a:lnTo>
                  <a:pt x="0" y="74356"/>
                </a:lnTo>
                <a:close/>
              </a:path>
            </a:pathLst>
          </a:custGeom>
          <a:gradFill>
            <a:gsLst>
              <a:gs pos="100000">
                <a:srgbClr val="0498D7">
                  <a:alpha val="52000"/>
                </a:srgbClr>
              </a:gs>
              <a:gs pos="0">
                <a:srgbClr val="09C5F1"/>
              </a:gs>
            </a:gsLst>
            <a:lin ang="5400000" scaled="1"/>
          </a:gradFill>
          <a:ln>
            <a:noFill/>
          </a:ln>
        </p:spPr>
      </p:sp>
      <p:sp>
        <p:nvSpPr>
          <p:cNvPr id="36" name="filled-test-tube-with-a-drop_17310"/>
          <p:cNvSpPr>
            <a:spLocks noChangeAspect="1"/>
          </p:cNvSpPr>
          <p:nvPr/>
        </p:nvSpPr>
        <p:spPr bwMode="auto">
          <a:xfrm>
            <a:off x="6510030" y="1777110"/>
            <a:ext cx="522639" cy="532741"/>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04818" h="603970">
                <a:moveTo>
                  <a:pt x="516845" y="390264"/>
                </a:moveTo>
                <a:cubicBezTo>
                  <a:pt x="523038" y="390264"/>
                  <a:pt x="529246" y="392842"/>
                  <a:pt x="533057" y="397997"/>
                </a:cubicBezTo>
                <a:cubicBezTo>
                  <a:pt x="547071" y="416898"/>
                  <a:pt x="592679" y="481212"/>
                  <a:pt x="592679" y="515823"/>
                </a:cubicBezTo>
                <a:cubicBezTo>
                  <a:pt x="592679" y="557553"/>
                  <a:pt x="558627" y="591551"/>
                  <a:pt x="516830" y="591551"/>
                </a:cubicBezTo>
                <a:cubicBezTo>
                  <a:pt x="475033" y="591551"/>
                  <a:pt x="441104" y="557553"/>
                  <a:pt x="441104" y="515823"/>
                </a:cubicBezTo>
                <a:cubicBezTo>
                  <a:pt x="441104" y="481212"/>
                  <a:pt x="486712" y="416898"/>
                  <a:pt x="500726" y="397997"/>
                </a:cubicBezTo>
                <a:cubicBezTo>
                  <a:pt x="504476" y="392842"/>
                  <a:pt x="510653" y="390264"/>
                  <a:pt x="516845" y="390264"/>
                </a:cubicBezTo>
                <a:close/>
                <a:moveTo>
                  <a:pt x="372304" y="40256"/>
                </a:moveTo>
                <a:lnTo>
                  <a:pt x="320557" y="91804"/>
                </a:lnTo>
                <a:cubicBezTo>
                  <a:pt x="320680" y="91804"/>
                  <a:pt x="320926" y="93645"/>
                  <a:pt x="322647" y="95486"/>
                </a:cubicBezTo>
                <a:lnTo>
                  <a:pt x="362471" y="135252"/>
                </a:lnTo>
                <a:cubicBezTo>
                  <a:pt x="370337" y="143107"/>
                  <a:pt x="370337" y="155871"/>
                  <a:pt x="362471" y="163726"/>
                </a:cubicBezTo>
                <a:lnTo>
                  <a:pt x="244228" y="281795"/>
                </a:lnTo>
                <a:lnTo>
                  <a:pt x="400942" y="281795"/>
                </a:lnTo>
                <a:lnTo>
                  <a:pt x="440889" y="242030"/>
                </a:lnTo>
                <a:cubicBezTo>
                  <a:pt x="448756" y="234175"/>
                  <a:pt x="461539" y="234175"/>
                  <a:pt x="469405" y="242030"/>
                </a:cubicBezTo>
                <a:lnTo>
                  <a:pt x="509229" y="281795"/>
                </a:lnTo>
                <a:cubicBezTo>
                  <a:pt x="510581" y="283145"/>
                  <a:pt x="512056" y="283636"/>
                  <a:pt x="513039" y="283636"/>
                </a:cubicBezTo>
                <a:lnTo>
                  <a:pt x="564786" y="232088"/>
                </a:lnTo>
                <a:cubicBezTo>
                  <a:pt x="564663" y="232088"/>
                  <a:pt x="564540" y="230247"/>
                  <a:pt x="562696" y="228406"/>
                </a:cubicBezTo>
                <a:lnTo>
                  <a:pt x="376114" y="42097"/>
                </a:lnTo>
                <a:cubicBezTo>
                  <a:pt x="374762" y="40747"/>
                  <a:pt x="373287" y="40256"/>
                  <a:pt x="372304" y="40256"/>
                </a:cubicBezTo>
                <a:close/>
                <a:moveTo>
                  <a:pt x="372304" y="0"/>
                </a:moveTo>
                <a:cubicBezTo>
                  <a:pt x="384103" y="0"/>
                  <a:pt x="395903" y="5032"/>
                  <a:pt x="404630" y="13623"/>
                </a:cubicBezTo>
                <a:lnTo>
                  <a:pt x="591212" y="199932"/>
                </a:lnTo>
                <a:cubicBezTo>
                  <a:pt x="608543" y="217238"/>
                  <a:pt x="609403" y="244484"/>
                  <a:pt x="593301" y="260563"/>
                </a:cubicBezTo>
                <a:lnTo>
                  <a:pt x="541432" y="312356"/>
                </a:lnTo>
                <a:cubicBezTo>
                  <a:pt x="533934" y="319843"/>
                  <a:pt x="523856" y="323893"/>
                  <a:pt x="513039" y="323893"/>
                </a:cubicBezTo>
                <a:cubicBezTo>
                  <a:pt x="501240" y="323893"/>
                  <a:pt x="489440" y="318984"/>
                  <a:pt x="480713" y="310270"/>
                </a:cubicBezTo>
                <a:lnTo>
                  <a:pt x="455147" y="284741"/>
                </a:lnTo>
                <a:lnTo>
                  <a:pt x="423558" y="316161"/>
                </a:lnTo>
                <a:lnTo>
                  <a:pt x="163474" y="575987"/>
                </a:lnTo>
                <a:cubicBezTo>
                  <a:pt x="145406" y="594029"/>
                  <a:pt x="121315" y="603970"/>
                  <a:pt x="95749" y="603970"/>
                </a:cubicBezTo>
                <a:cubicBezTo>
                  <a:pt x="70183" y="603970"/>
                  <a:pt x="46215" y="594029"/>
                  <a:pt x="28024" y="575987"/>
                </a:cubicBezTo>
                <a:cubicBezTo>
                  <a:pt x="9956" y="557945"/>
                  <a:pt x="0" y="533889"/>
                  <a:pt x="0" y="508361"/>
                </a:cubicBezTo>
                <a:cubicBezTo>
                  <a:pt x="0" y="482832"/>
                  <a:pt x="9956" y="458777"/>
                  <a:pt x="28024" y="440735"/>
                </a:cubicBezTo>
                <a:lnTo>
                  <a:pt x="319820" y="149489"/>
                </a:lnTo>
                <a:lnTo>
                  <a:pt x="294131" y="123961"/>
                </a:lnTo>
                <a:cubicBezTo>
                  <a:pt x="286142" y="115860"/>
                  <a:pt x="281348" y="105428"/>
                  <a:pt x="280611" y="94505"/>
                </a:cubicBezTo>
                <a:cubicBezTo>
                  <a:pt x="279873" y="82722"/>
                  <a:pt x="283929" y="71308"/>
                  <a:pt x="292041" y="63330"/>
                </a:cubicBezTo>
                <a:lnTo>
                  <a:pt x="343911" y="11537"/>
                </a:lnTo>
                <a:cubicBezTo>
                  <a:pt x="351408" y="4050"/>
                  <a:pt x="361487" y="0"/>
                  <a:pt x="372304" y="0"/>
                </a:cubicBezTo>
                <a:close/>
              </a:path>
            </a:pathLst>
          </a:custGeom>
          <a:gradFill>
            <a:gsLst>
              <a:gs pos="100000">
                <a:srgbClr val="0498D7">
                  <a:alpha val="52000"/>
                </a:srgbClr>
              </a:gs>
              <a:gs pos="0">
                <a:srgbClr val="09C5F1"/>
              </a:gs>
            </a:gsLst>
            <a:lin ang="5400000" scaled="1"/>
          </a:gradFill>
          <a:ln>
            <a:noFill/>
          </a:ln>
        </p:spPr>
      </p:sp>
      <p:sp>
        <p:nvSpPr>
          <p:cNvPr id="37" name="pipette_99029"/>
          <p:cNvSpPr>
            <a:spLocks noChangeAspect="1"/>
          </p:cNvSpPr>
          <p:nvPr/>
        </p:nvSpPr>
        <p:spPr bwMode="auto">
          <a:xfrm>
            <a:off x="1379538" y="1776791"/>
            <a:ext cx="402593" cy="533489"/>
          </a:xfrm>
          <a:custGeom>
            <a:avLst/>
            <a:gdLst>
              <a:gd name="connsiteX0" fmla="*/ 352725 w 465026"/>
              <a:gd name="connsiteY0" fmla="*/ 178268 h 603687"/>
              <a:gd name="connsiteX1" fmla="*/ 352725 w 465026"/>
              <a:gd name="connsiteY1" fmla="*/ 399952 h 603687"/>
              <a:gd name="connsiteX2" fmla="*/ 388212 w 465026"/>
              <a:gd name="connsiteY2" fmla="*/ 399952 h 603687"/>
              <a:gd name="connsiteX3" fmla="*/ 388212 w 465026"/>
              <a:gd name="connsiteY3" fmla="*/ 178268 h 603687"/>
              <a:gd name="connsiteX4" fmla="*/ 76814 w 465026"/>
              <a:gd name="connsiteY4" fmla="*/ 178268 h 603687"/>
              <a:gd name="connsiteX5" fmla="*/ 76814 w 465026"/>
              <a:gd name="connsiteY5" fmla="*/ 484484 h 603687"/>
              <a:gd name="connsiteX6" fmla="*/ 80501 w 465026"/>
              <a:gd name="connsiteY6" fmla="*/ 497831 h 603687"/>
              <a:gd name="connsiteX7" fmla="*/ 94634 w 465026"/>
              <a:gd name="connsiteY7" fmla="*/ 520996 h 603687"/>
              <a:gd name="connsiteX8" fmla="*/ 108614 w 465026"/>
              <a:gd name="connsiteY8" fmla="*/ 497831 h 603687"/>
              <a:gd name="connsiteX9" fmla="*/ 112301 w 465026"/>
              <a:gd name="connsiteY9" fmla="*/ 484484 h 603687"/>
              <a:gd name="connsiteX10" fmla="*/ 112301 w 465026"/>
              <a:gd name="connsiteY10" fmla="*/ 178268 h 603687"/>
              <a:gd name="connsiteX11" fmla="*/ 370392 w 465026"/>
              <a:gd name="connsiteY11" fmla="*/ 0 h 603687"/>
              <a:gd name="connsiteX12" fmla="*/ 439370 w 465026"/>
              <a:gd name="connsiteY12" fmla="*/ 68883 h 603687"/>
              <a:gd name="connsiteX13" fmla="*/ 439370 w 465026"/>
              <a:gd name="connsiteY13" fmla="*/ 127181 h 603687"/>
              <a:gd name="connsiteX14" fmla="*/ 465026 w 465026"/>
              <a:gd name="connsiteY14" fmla="*/ 152801 h 603687"/>
              <a:gd name="connsiteX15" fmla="*/ 439370 w 465026"/>
              <a:gd name="connsiteY15" fmla="*/ 178268 h 603687"/>
              <a:gd name="connsiteX16" fmla="*/ 439370 w 465026"/>
              <a:gd name="connsiteY16" fmla="*/ 399952 h 603687"/>
              <a:gd name="connsiteX17" fmla="*/ 439370 w 465026"/>
              <a:gd name="connsiteY17" fmla="*/ 484484 h 603687"/>
              <a:gd name="connsiteX18" fmla="*/ 428309 w 465026"/>
              <a:gd name="connsiteY18" fmla="*/ 524372 h 603687"/>
              <a:gd name="connsiteX19" fmla="*/ 385294 w 465026"/>
              <a:gd name="connsiteY19" fmla="*/ 595403 h 603687"/>
              <a:gd name="connsiteX20" fmla="*/ 370392 w 465026"/>
              <a:gd name="connsiteY20" fmla="*/ 603687 h 603687"/>
              <a:gd name="connsiteX21" fmla="*/ 355643 w 465026"/>
              <a:gd name="connsiteY21" fmla="*/ 595403 h 603687"/>
              <a:gd name="connsiteX22" fmla="*/ 312628 w 465026"/>
              <a:gd name="connsiteY22" fmla="*/ 524372 h 603687"/>
              <a:gd name="connsiteX23" fmla="*/ 301413 w 465026"/>
              <a:gd name="connsiteY23" fmla="*/ 484484 h 603687"/>
              <a:gd name="connsiteX24" fmla="*/ 301413 w 465026"/>
              <a:gd name="connsiteY24" fmla="*/ 399952 h 603687"/>
              <a:gd name="connsiteX25" fmla="*/ 301413 w 465026"/>
              <a:gd name="connsiteY25" fmla="*/ 178268 h 603687"/>
              <a:gd name="connsiteX26" fmla="*/ 275911 w 465026"/>
              <a:gd name="connsiteY26" fmla="*/ 152801 h 603687"/>
              <a:gd name="connsiteX27" fmla="*/ 301413 w 465026"/>
              <a:gd name="connsiteY27" fmla="*/ 127181 h 603687"/>
              <a:gd name="connsiteX28" fmla="*/ 301413 w 465026"/>
              <a:gd name="connsiteY28" fmla="*/ 68883 h 603687"/>
              <a:gd name="connsiteX29" fmla="*/ 370392 w 465026"/>
              <a:gd name="connsiteY29" fmla="*/ 0 h 603687"/>
              <a:gd name="connsiteX30" fmla="*/ 94634 w 465026"/>
              <a:gd name="connsiteY30" fmla="*/ 0 h 603687"/>
              <a:gd name="connsiteX31" fmla="*/ 163613 w 465026"/>
              <a:gd name="connsiteY31" fmla="*/ 68883 h 603687"/>
              <a:gd name="connsiteX32" fmla="*/ 163613 w 465026"/>
              <a:gd name="connsiteY32" fmla="*/ 127181 h 603687"/>
              <a:gd name="connsiteX33" fmla="*/ 189115 w 465026"/>
              <a:gd name="connsiteY33" fmla="*/ 152801 h 603687"/>
              <a:gd name="connsiteX34" fmla="*/ 163613 w 465026"/>
              <a:gd name="connsiteY34" fmla="*/ 178268 h 603687"/>
              <a:gd name="connsiteX35" fmla="*/ 163613 w 465026"/>
              <a:gd name="connsiteY35" fmla="*/ 484484 h 603687"/>
              <a:gd name="connsiteX36" fmla="*/ 152398 w 465026"/>
              <a:gd name="connsiteY36" fmla="*/ 524372 h 603687"/>
              <a:gd name="connsiteX37" fmla="*/ 109383 w 465026"/>
              <a:gd name="connsiteY37" fmla="*/ 595403 h 603687"/>
              <a:gd name="connsiteX38" fmla="*/ 94634 w 465026"/>
              <a:gd name="connsiteY38" fmla="*/ 603687 h 603687"/>
              <a:gd name="connsiteX39" fmla="*/ 79732 w 465026"/>
              <a:gd name="connsiteY39" fmla="*/ 595403 h 603687"/>
              <a:gd name="connsiteX40" fmla="*/ 36717 w 465026"/>
              <a:gd name="connsiteY40" fmla="*/ 524372 h 603687"/>
              <a:gd name="connsiteX41" fmla="*/ 25656 w 465026"/>
              <a:gd name="connsiteY41" fmla="*/ 484484 h 603687"/>
              <a:gd name="connsiteX42" fmla="*/ 25656 w 465026"/>
              <a:gd name="connsiteY42" fmla="*/ 178268 h 603687"/>
              <a:gd name="connsiteX43" fmla="*/ 0 w 465026"/>
              <a:gd name="connsiteY43" fmla="*/ 152801 h 603687"/>
              <a:gd name="connsiteX44" fmla="*/ 25656 w 465026"/>
              <a:gd name="connsiteY44" fmla="*/ 127181 h 603687"/>
              <a:gd name="connsiteX45" fmla="*/ 25656 w 465026"/>
              <a:gd name="connsiteY45" fmla="*/ 68883 h 603687"/>
              <a:gd name="connsiteX46" fmla="*/ 94634 w 465026"/>
              <a:gd name="connsiteY46" fmla="*/ 0 h 60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65026" h="603687">
                <a:moveTo>
                  <a:pt x="352725" y="178268"/>
                </a:moveTo>
                <a:lnTo>
                  <a:pt x="352725" y="399952"/>
                </a:lnTo>
                <a:lnTo>
                  <a:pt x="388212" y="399952"/>
                </a:lnTo>
                <a:lnTo>
                  <a:pt x="388212" y="178268"/>
                </a:lnTo>
                <a:close/>
                <a:moveTo>
                  <a:pt x="76814" y="178268"/>
                </a:moveTo>
                <a:lnTo>
                  <a:pt x="76814" y="484484"/>
                </a:lnTo>
                <a:cubicBezTo>
                  <a:pt x="76814" y="489240"/>
                  <a:pt x="78196" y="493842"/>
                  <a:pt x="80501" y="497831"/>
                </a:cubicBezTo>
                <a:lnTo>
                  <a:pt x="94634" y="520996"/>
                </a:lnTo>
                <a:lnTo>
                  <a:pt x="108614" y="497831"/>
                </a:lnTo>
                <a:cubicBezTo>
                  <a:pt x="111072" y="493842"/>
                  <a:pt x="112301" y="489240"/>
                  <a:pt x="112301" y="484484"/>
                </a:cubicBezTo>
                <a:lnTo>
                  <a:pt x="112301" y="178268"/>
                </a:lnTo>
                <a:close/>
                <a:moveTo>
                  <a:pt x="370392" y="0"/>
                </a:moveTo>
                <a:cubicBezTo>
                  <a:pt x="408491" y="0"/>
                  <a:pt x="439370" y="30836"/>
                  <a:pt x="439370" y="68883"/>
                </a:cubicBezTo>
                <a:lnTo>
                  <a:pt x="439370" y="127181"/>
                </a:lnTo>
                <a:cubicBezTo>
                  <a:pt x="453504" y="127181"/>
                  <a:pt x="465026" y="138687"/>
                  <a:pt x="465026" y="152801"/>
                </a:cubicBezTo>
                <a:cubicBezTo>
                  <a:pt x="465026" y="166915"/>
                  <a:pt x="453504" y="178268"/>
                  <a:pt x="439370" y="178268"/>
                </a:cubicBezTo>
                <a:lnTo>
                  <a:pt x="439370" y="399952"/>
                </a:lnTo>
                <a:lnTo>
                  <a:pt x="439370" y="484484"/>
                </a:lnTo>
                <a:cubicBezTo>
                  <a:pt x="439370" y="498444"/>
                  <a:pt x="435530" y="512252"/>
                  <a:pt x="428309" y="524372"/>
                </a:cubicBezTo>
                <a:lnTo>
                  <a:pt x="385294" y="595403"/>
                </a:lnTo>
                <a:cubicBezTo>
                  <a:pt x="382067" y="600465"/>
                  <a:pt x="376537" y="603687"/>
                  <a:pt x="370392" y="603687"/>
                </a:cubicBezTo>
                <a:cubicBezTo>
                  <a:pt x="364400" y="603687"/>
                  <a:pt x="358716" y="600465"/>
                  <a:pt x="355643" y="595403"/>
                </a:cubicBezTo>
                <a:lnTo>
                  <a:pt x="312628" y="524372"/>
                </a:lnTo>
                <a:cubicBezTo>
                  <a:pt x="305254" y="512252"/>
                  <a:pt x="301413" y="498444"/>
                  <a:pt x="301413" y="484484"/>
                </a:cubicBezTo>
                <a:lnTo>
                  <a:pt x="301413" y="399952"/>
                </a:lnTo>
                <a:lnTo>
                  <a:pt x="301413" y="178268"/>
                </a:lnTo>
                <a:cubicBezTo>
                  <a:pt x="287279" y="178268"/>
                  <a:pt x="275911" y="166915"/>
                  <a:pt x="275911" y="152801"/>
                </a:cubicBezTo>
                <a:cubicBezTo>
                  <a:pt x="275911" y="138687"/>
                  <a:pt x="287279" y="127181"/>
                  <a:pt x="301413" y="127181"/>
                </a:cubicBezTo>
                <a:lnTo>
                  <a:pt x="301413" y="68883"/>
                </a:lnTo>
                <a:cubicBezTo>
                  <a:pt x="301413" y="30836"/>
                  <a:pt x="332292" y="0"/>
                  <a:pt x="370392" y="0"/>
                </a:cubicBezTo>
                <a:close/>
                <a:moveTo>
                  <a:pt x="94634" y="0"/>
                </a:moveTo>
                <a:cubicBezTo>
                  <a:pt x="132734" y="0"/>
                  <a:pt x="163613" y="30836"/>
                  <a:pt x="163613" y="68883"/>
                </a:cubicBezTo>
                <a:lnTo>
                  <a:pt x="163613" y="127181"/>
                </a:lnTo>
                <a:cubicBezTo>
                  <a:pt x="177747" y="127181"/>
                  <a:pt x="189115" y="138687"/>
                  <a:pt x="189115" y="152801"/>
                </a:cubicBezTo>
                <a:cubicBezTo>
                  <a:pt x="189115" y="166915"/>
                  <a:pt x="177747" y="178268"/>
                  <a:pt x="163613" y="178268"/>
                </a:cubicBezTo>
                <a:lnTo>
                  <a:pt x="163613" y="484484"/>
                </a:lnTo>
                <a:cubicBezTo>
                  <a:pt x="163613" y="498444"/>
                  <a:pt x="159772" y="512252"/>
                  <a:pt x="152398" y="524372"/>
                </a:cubicBezTo>
                <a:lnTo>
                  <a:pt x="109383" y="595403"/>
                </a:lnTo>
                <a:cubicBezTo>
                  <a:pt x="106310" y="600465"/>
                  <a:pt x="100626" y="603687"/>
                  <a:pt x="94634" y="603687"/>
                </a:cubicBezTo>
                <a:cubicBezTo>
                  <a:pt x="88489" y="603687"/>
                  <a:pt x="82959" y="600465"/>
                  <a:pt x="79732" y="595403"/>
                </a:cubicBezTo>
                <a:lnTo>
                  <a:pt x="36717" y="524372"/>
                </a:lnTo>
                <a:cubicBezTo>
                  <a:pt x="29496" y="512252"/>
                  <a:pt x="25656" y="498444"/>
                  <a:pt x="25656" y="484484"/>
                </a:cubicBezTo>
                <a:lnTo>
                  <a:pt x="25656" y="178268"/>
                </a:lnTo>
                <a:cubicBezTo>
                  <a:pt x="11522" y="178268"/>
                  <a:pt x="0" y="166915"/>
                  <a:pt x="0" y="152801"/>
                </a:cubicBezTo>
                <a:cubicBezTo>
                  <a:pt x="0" y="138687"/>
                  <a:pt x="11522" y="127181"/>
                  <a:pt x="25656" y="127181"/>
                </a:cubicBezTo>
                <a:lnTo>
                  <a:pt x="25656" y="68883"/>
                </a:lnTo>
                <a:cubicBezTo>
                  <a:pt x="25656" y="30836"/>
                  <a:pt x="56535" y="0"/>
                  <a:pt x="94634" y="0"/>
                </a:cubicBezTo>
                <a:close/>
              </a:path>
            </a:pathLst>
          </a:custGeom>
          <a:gradFill>
            <a:gsLst>
              <a:gs pos="100000">
                <a:srgbClr val="0498D7">
                  <a:alpha val="52000"/>
                </a:srgbClr>
              </a:gs>
              <a:gs pos="0">
                <a:srgbClr val="09C5F1"/>
              </a:gs>
            </a:gsLst>
            <a:lin ang="5400000" scaled="1"/>
          </a:gradFill>
          <a:ln>
            <a:noFill/>
          </a:ln>
        </p:spPr>
      </p:sp>
      <p:sp>
        <p:nvSpPr>
          <p:cNvPr id="38" name="lab-flask_72338"/>
          <p:cNvSpPr>
            <a:spLocks noChangeAspect="1"/>
          </p:cNvSpPr>
          <p:nvPr/>
        </p:nvSpPr>
        <p:spPr bwMode="auto">
          <a:xfrm>
            <a:off x="3911926" y="1776791"/>
            <a:ext cx="423862" cy="533489"/>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88862 h 440259"/>
              <a:gd name="T43" fmla="*/ 88862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278945 h 440259"/>
              <a:gd name="T59" fmla="*/ 278945 h 440259"/>
              <a:gd name="T60" fmla="*/ 278945 h 440259"/>
              <a:gd name="T61" fmla="*/ 278945 h 440259"/>
              <a:gd name="T62" fmla="*/ 278945 h 440259"/>
              <a:gd name="T63" fmla="*/ 278945 h 440259"/>
              <a:gd name="T64" fmla="*/ 278945 h 440259"/>
              <a:gd name="T65"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08" h="8160">
                <a:moveTo>
                  <a:pt x="6545" y="7521"/>
                </a:moveTo>
                <a:lnTo>
                  <a:pt x="4762" y="3606"/>
                </a:lnTo>
                <a:lnTo>
                  <a:pt x="4762" y="1253"/>
                </a:lnTo>
                <a:cubicBezTo>
                  <a:pt x="4843" y="1328"/>
                  <a:pt x="4951" y="1375"/>
                  <a:pt x="5070" y="1375"/>
                </a:cubicBezTo>
                <a:cubicBezTo>
                  <a:pt x="5320" y="1375"/>
                  <a:pt x="5522" y="1173"/>
                  <a:pt x="5522" y="923"/>
                </a:cubicBezTo>
                <a:lnTo>
                  <a:pt x="5522" y="452"/>
                </a:lnTo>
                <a:cubicBezTo>
                  <a:pt x="5522" y="202"/>
                  <a:pt x="5320" y="0"/>
                  <a:pt x="5070" y="0"/>
                </a:cubicBezTo>
                <a:lnTo>
                  <a:pt x="4311" y="0"/>
                </a:lnTo>
                <a:lnTo>
                  <a:pt x="2297" y="0"/>
                </a:lnTo>
                <a:lnTo>
                  <a:pt x="1538" y="0"/>
                </a:lnTo>
                <a:cubicBezTo>
                  <a:pt x="1288" y="0"/>
                  <a:pt x="1086" y="202"/>
                  <a:pt x="1086" y="452"/>
                </a:cubicBezTo>
                <a:lnTo>
                  <a:pt x="1086" y="923"/>
                </a:lnTo>
                <a:cubicBezTo>
                  <a:pt x="1086" y="1173"/>
                  <a:pt x="1288" y="1375"/>
                  <a:pt x="1538" y="1375"/>
                </a:cubicBezTo>
                <a:cubicBezTo>
                  <a:pt x="1657" y="1375"/>
                  <a:pt x="1765" y="1328"/>
                  <a:pt x="1846" y="1253"/>
                </a:cubicBezTo>
                <a:lnTo>
                  <a:pt x="1846" y="3606"/>
                </a:lnTo>
                <a:lnTo>
                  <a:pt x="63" y="7521"/>
                </a:lnTo>
                <a:cubicBezTo>
                  <a:pt x="0" y="7661"/>
                  <a:pt x="11" y="7824"/>
                  <a:pt x="94" y="7953"/>
                </a:cubicBezTo>
                <a:cubicBezTo>
                  <a:pt x="178" y="8082"/>
                  <a:pt x="321" y="8160"/>
                  <a:pt x="474" y="8160"/>
                </a:cubicBezTo>
                <a:lnTo>
                  <a:pt x="6134" y="8160"/>
                </a:lnTo>
                <a:cubicBezTo>
                  <a:pt x="6287" y="8160"/>
                  <a:pt x="6430" y="8082"/>
                  <a:pt x="6514" y="7953"/>
                </a:cubicBezTo>
                <a:cubicBezTo>
                  <a:pt x="6597" y="7824"/>
                  <a:pt x="6608" y="7661"/>
                  <a:pt x="6545" y="7521"/>
                </a:cubicBezTo>
                <a:close/>
                <a:moveTo>
                  <a:pt x="4955" y="7257"/>
                </a:moveTo>
                <a:lnTo>
                  <a:pt x="3768" y="4756"/>
                </a:lnTo>
                <a:cubicBezTo>
                  <a:pt x="3719" y="4651"/>
                  <a:pt x="3613" y="4584"/>
                  <a:pt x="3496" y="4584"/>
                </a:cubicBezTo>
                <a:lnTo>
                  <a:pt x="2393" y="4584"/>
                </a:lnTo>
                <a:lnTo>
                  <a:pt x="2708" y="3891"/>
                </a:lnTo>
                <a:cubicBezTo>
                  <a:pt x="2735" y="3832"/>
                  <a:pt x="2749" y="3768"/>
                  <a:pt x="2749" y="3704"/>
                </a:cubicBezTo>
                <a:lnTo>
                  <a:pt x="2749" y="903"/>
                </a:lnTo>
                <a:lnTo>
                  <a:pt x="3859" y="903"/>
                </a:lnTo>
                <a:lnTo>
                  <a:pt x="3859" y="3704"/>
                </a:lnTo>
                <a:cubicBezTo>
                  <a:pt x="3859" y="3768"/>
                  <a:pt x="3873" y="3832"/>
                  <a:pt x="3900" y="3891"/>
                </a:cubicBezTo>
                <a:lnTo>
                  <a:pt x="5432" y="7257"/>
                </a:lnTo>
                <a:lnTo>
                  <a:pt x="4955" y="7257"/>
                </a:lnTo>
                <a:close/>
              </a:path>
            </a:pathLst>
          </a:custGeom>
          <a:gradFill>
            <a:gsLst>
              <a:gs pos="100000">
                <a:srgbClr val="0498D7">
                  <a:alpha val="52000"/>
                </a:srgbClr>
              </a:gs>
              <a:gs pos="0">
                <a:srgbClr val="09C5F1"/>
              </a:gs>
            </a:gsLst>
            <a:lin ang="5400000" scaled="1"/>
          </a:gradFill>
          <a:ln>
            <a:noFill/>
          </a:ln>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p:cNvSpPr/>
          <p:nvPr/>
        </p:nvSpPr>
        <p:spPr>
          <a:xfrm>
            <a:off x="858090" y="4352377"/>
            <a:ext cx="10494123" cy="1597573"/>
          </a:xfrm>
          <a:prstGeom prst="roundRect">
            <a:avLst>
              <a:gd name="adj" fmla="val 3509"/>
            </a:avLst>
          </a:prstGeom>
          <a:solidFill>
            <a:schemeClr val="bg1"/>
          </a:solidFill>
          <a:ln>
            <a:noFill/>
          </a:ln>
          <a:effectLst>
            <a:outerShdw blurRad="4445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矩形 2"/>
          <p:cNvSpPr/>
          <p:nvPr/>
        </p:nvSpPr>
        <p:spPr>
          <a:xfrm>
            <a:off x="877215" y="1093074"/>
            <a:ext cx="4442673" cy="2879834"/>
          </a:xfrm>
          <a:prstGeom prst="rect">
            <a:avLst/>
          </a:prstGeom>
          <a:gradFill flip="none" rotWithShape="1">
            <a:gsLst>
              <a:gs pos="100000">
                <a:srgbClr val="0498D7">
                  <a:alpha val="0"/>
                </a:srgbClr>
              </a:gs>
              <a:gs pos="0">
                <a:srgbClr val="00B0F0">
                  <a:alpha val="28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585690" y="1093074"/>
            <a:ext cx="4442673" cy="2879834"/>
          </a:xfrm>
          <a:prstGeom prst="rect">
            <a:avLst/>
          </a:prstGeom>
          <a:gradFill>
            <a:gsLst>
              <a:gs pos="100000">
                <a:srgbClr val="0498D7">
                  <a:alpha val="0"/>
                </a:srgbClr>
              </a:gs>
              <a:gs pos="0">
                <a:srgbClr val="09C5F1">
                  <a:alpha val="24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6585690" y="1093074"/>
            <a:ext cx="70651" cy="287983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071739" y="3270255"/>
            <a:ext cx="4071046" cy="524952"/>
          </a:xfrm>
          <a:prstGeom prst="rect">
            <a:avLst/>
          </a:prstGeom>
        </p:spPr>
        <p:txBody>
          <a:bodyPr wrap="square">
            <a:spAutoFit/>
          </a:bodyPr>
          <a:lstStyle/>
          <a:p>
            <a:pPr algn="just">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审查毕业论文是否学员独立完成即检验毕业论文的真实性是进行毕业论文答辩的目的之三。</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7" name="矩形 6"/>
          <p:cNvSpPr/>
          <p:nvPr/>
        </p:nvSpPr>
        <p:spPr>
          <a:xfrm>
            <a:off x="1071739" y="1617166"/>
            <a:ext cx="4071046" cy="968150"/>
          </a:xfrm>
          <a:prstGeom prst="rect">
            <a:avLst/>
          </a:prstGeom>
        </p:spPr>
        <p:txBody>
          <a:bodyPr wrap="square">
            <a:spAutoFit/>
          </a:bodyPr>
          <a:lstStyle/>
          <a:p>
            <a:pPr algn="just">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撰写毕业论文，要求学员在教师的指导下独立完成，但它不像考试、考查那样，在老师严格监视下完成，而是在一个较长的时期</a:t>
            </a:r>
            <a:r>
              <a:rPr lang="en-US" altLang="zh-CN" sz="1200" dirty="0">
                <a:solidFill>
                  <a:schemeClr val="bg2">
                    <a:lumMod val="50000"/>
                  </a:schemeClr>
                </a:solidFill>
                <a:latin typeface="微软雅黑 Light" panose="020B0502040204020203" pitchFamily="34" charset="-122"/>
                <a:ea typeface="微软雅黑 Light" panose="020B0502040204020203" pitchFamily="34" charset="-122"/>
              </a:rPr>
              <a:t>(</a:t>
            </a: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一般为一个学期</a:t>
            </a:r>
            <a:r>
              <a:rPr lang="en-US" altLang="zh-CN" sz="1200" dirty="0">
                <a:solidFill>
                  <a:schemeClr val="bg2">
                    <a:lumMod val="50000"/>
                  </a:schemeClr>
                </a:solidFill>
                <a:latin typeface="微软雅黑 Light" panose="020B0502040204020203" pitchFamily="34" charset="-122"/>
                <a:ea typeface="微软雅黑 Light" panose="020B0502040204020203" pitchFamily="34" charset="-122"/>
              </a:rPr>
              <a:t>)</a:t>
            </a: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内完成，难免有少数不自觉的学生会投机取巧，采取各种手段作弊。</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8" name="矩形 7"/>
          <p:cNvSpPr/>
          <p:nvPr/>
        </p:nvSpPr>
        <p:spPr>
          <a:xfrm>
            <a:off x="6838359" y="1617166"/>
            <a:ext cx="4071046" cy="968150"/>
          </a:xfrm>
          <a:prstGeom prst="rect">
            <a:avLst/>
          </a:prstGeom>
        </p:spPr>
        <p:txBody>
          <a:bodyPr wrap="square">
            <a:spAutoFit/>
          </a:bodyPr>
          <a:lstStyle/>
          <a:p>
            <a:pPr algn="just">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尤其是像电大、函大等开放性大学，学员面广、量大、人多、组织松散、素质参差不齐，很难消除捉刀代笔、抄袭剽窃等不正之风的出现。指导教师固然要严格把关，可是在一个教师要指导多个学员的不同题目，</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9" name="矩形 8"/>
          <p:cNvSpPr/>
          <p:nvPr/>
        </p:nvSpPr>
        <p:spPr>
          <a:xfrm>
            <a:off x="6838358" y="3270255"/>
            <a:ext cx="4071046" cy="524952"/>
          </a:xfrm>
          <a:prstGeom prst="rect">
            <a:avLst/>
          </a:prstGeom>
        </p:spPr>
        <p:txBody>
          <a:bodyPr wrap="square">
            <a:spAutoFit/>
          </a:bodyPr>
          <a:lstStyle/>
          <a:p>
            <a:pPr algn="just">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而答辩小组或答辩委员会有三名以上教师组成，鉴别论文真假的能力就更强些</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10" name="文本框 9"/>
          <p:cNvSpPr txBox="1"/>
          <p:nvPr/>
        </p:nvSpPr>
        <p:spPr>
          <a:xfrm>
            <a:off x="1081694" y="310251"/>
            <a:ext cx="1415772" cy="497957"/>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案例分析</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3" name="椭圆 12"/>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7" name="矩形 16"/>
          <p:cNvSpPr/>
          <p:nvPr/>
        </p:nvSpPr>
        <p:spPr>
          <a:xfrm>
            <a:off x="839752" y="1093074"/>
            <a:ext cx="70651" cy="287983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079622" y="1259377"/>
            <a:ext cx="1338828" cy="369332"/>
          </a:xfrm>
          <a:prstGeom prst="rect">
            <a:avLst/>
          </a:prstGeom>
          <a:noFill/>
        </p:spPr>
        <p:txBody>
          <a:bodyPr wrap="none" rtlCol="0">
            <a:spAutoFit/>
          </a:bodyPr>
          <a:lstStyle/>
          <a:p>
            <a:r>
              <a:rPr lang="zh-CN" altLang="en-US" dirty="0">
                <a:solidFill>
                  <a:srgbClr val="00B0F0"/>
                </a:solidFill>
                <a:latin typeface="苹方 特粗" panose="020B0800000000000000" pitchFamily="34" charset="-122"/>
                <a:ea typeface="苹方 特粗" panose="020B0800000000000000" pitchFamily="34" charset="-122"/>
              </a:rPr>
              <a:t>案例分析一</a:t>
            </a:r>
            <a:endParaRPr lang="zh-CN" altLang="en-US" dirty="0">
              <a:solidFill>
                <a:srgbClr val="00B0F0"/>
              </a:solidFill>
              <a:latin typeface="苹方 特粗" panose="020B0800000000000000" pitchFamily="34" charset="-122"/>
              <a:ea typeface="苹方 特粗" panose="020B0800000000000000" pitchFamily="34" charset="-122"/>
            </a:endParaRPr>
          </a:p>
        </p:txBody>
      </p:sp>
      <p:sp>
        <p:nvSpPr>
          <p:cNvPr id="19" name="文本框 18"/>
          <p:cNvSpPr txBox="1"/>
          <p:nvPr/>
        </p:nvSpPr>
        <p:spPr>
          <a:xfrm>
            <a:off x="6838358" y="1259377"/>
            <a:ext cx="1338828" cy="369332"/>
          </a:xfrm>
          <a:prstGeom prst="rect">
            <a:avLst/>
          </a:prstGeom>
          <a:noFill/>
        </p:spPr>
        <p:txBody>
          <a:bodyPr wrap="none" rtlCol="0">
            <a:spAutoFit/>
          </a:bodyPr>
          <a:lstStyle/>
          <a:p>
            <a:r>
              <a:rPr lang="zh-CN" altLang="en-US" dirty="0">
                <a:solidFill>
                  <a:srgbClr val="00B0F0"/>
                </a:solidFill>
                <a:latin typeface="苹方 特粗" panose="020B0800000000000000" pitchFamily="34" charset="-122"/>
                <a:ea typeface="苹方 特粗" panose="020B0800000000000000" pitchFamily="34" charset="-122"/>
              </a:rPr>
              <a:t>案例分析二</a:t>
            </a:r>
            <a:endParaRPr lang="zh-CN" altLang="en-US" dirty="0">
              <a:solidFill>
                <a:srgbClr val="00B0F0"/>
              </a:solidFill>
              <a:latin typeface="苹方 特粗" panose="020B0800000000000000" pitchFamily="34" charset="-122"/>
              <a:ea typeface="苹方 特粗" panose="020B0800000000000000" pitchFamily="34" charset="-122"/>
            </a:endParaRPr>
          </a:p>
        </p:txBody>
      </p:sp>
      <p:sp>
        <p:nvSpPr>
          <p:cNvPr id="30" name="文本框 29"/>
          <p:cNvSpPr txBox="1"/>
          <p:nvPr/>
        </p:nvSpPr>
        <p:spPr>
          <a:xfrm>
            <a:off x="1079622" y="2955164"/>
            <a:ext cx="1569660" cy="369332"/>
          </a:xfrm>
          <a:prstGeom prst="rect">
            <a:avLst/>
          </a:prstGeom>
          <a:noFill/>
        </p:spPr>
        <p:txBody>
          <a:bodyPr wrap="none" rtlCol="0">
            <a:spAutoFit/>
          </a:bodyPr>
          <a:lstStyle/>
          <a:p>
            <a:r>
              <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rPr>
              <a:t>在此输入标题</a:t>
            </a:r>
            <a:endPar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endParaRPr>
          </a:p>
        </p:txBody>
      </p:sp>
      <p:sp>
        <p:nvSpPr>
          <p:cNvPr id="31" name="文本框 30"/>
          <p:cNvSpPr txBox="1"/>
          <p:nvPr/>
        </p:nvSpPr>
        <p:spPr>
          <a:xfrm>
            <a:off x="6838358" y="2955164"/>
            <a:ext cx="1569660" cy="369332"/>
          </a:xfrm>
          <a:prstGeom prst="rect">
            <a:avLst/>
          </a:prstGeom>
          <a:noFill/>
        </p:spPr>
        <p:txBody>
          <a:bodyPr wrap="none" rtlCol="0">
            <a:spAutoFit/>
          </a:bodyPr>
          <a:lstStyle/>
          <a:p>
            <a:r>
              <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rPr>
              <a:t>在此输入标题</a:t>
            </a:r>
            <a:endPar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endParaRPr>
          </a:p>
        </p:txBody>
      </p:sp>
      <p:sp>
        <p:nvSpPr>
          <p:cNvPr id="34" name="矩形 33"/>
          <p:cNvSpPr/>
          <p:nvPr/>
        </p:nvSpPr>
        <p:spPr>
          <a:xfrm>
            <a:off x="1081695" y="4987177"/>
            <a:ext cx="10027740" cy="742832"/>
          </a:xfrm>
          <a:prstGeom prst="rect">
            <a:avLst/>
          </a:prstGeom>
        </p:spPr>
        <p:txBody>
          <a:bodyPr wrap="square">
            <a:spAutoFit/>
          </a:bodyPr>
          <a:lstStyle/>
          <a:p>
            <a:pPr algn="just">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对于答辩者</a:t>
            </a:r>
            <a:r>
              <a:rPr lang="en-US" altLang="zh-CN" sz="1200" dirty="0">
                <a:solidFill>
                  <a:schemeClr val="bg2">
                    <a:lumMod val="50000"/>
                  </a:schemeClr>
                </a:solidFill>
                <a:latin typeface="微软雅黑 Light" panose="020B0502040204020203" pitchFamily="34" charset="-122"/>
                <a:ea typeface="微软雅黑 Light" panose="020B0502040204020203" pitchFamily="34" charset="-122"/>
              </a:rPr>
              <a:t>(</a:t>
            </a: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毕业论文作者</a:t>
            </a:r>
            <a:r>
              <a:rPr lang="en-US" altLang="zh-CN" sz="1200" dirty="0">
                <a:solidFill>
                  <a:schemeClr val="bg2">
                    <a:lumMod val="50000"/>
                  </a:schemeClr>
                </a:solidFill>
                <a:latin typeface="微软雅黑 Light" panose="020B0502040204020203" pitchFamily="34" charset="-122"/>
                <a:ea typeface="微软雅黑 Light" panose="020B0502040204020203" pitchFamily="34" charset="-122"/>
              </a:rPr>
              <a:t>)</a:t>
            </a: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来说，答辩的目的是通过，按时毕业，取得毕业证书。学员要顺利通过毕业论文答辩，就必须了解上述学校组织毕业论文答辩的目的，然后有针对性的作好准备，继续对论文中的有关问题作进一步的推敲和研究，把论文中提到的基本资料搞准确，把有关的基本理论和文章的基本观点彻底弄懂弄通。</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35" name="文本框 34"/>
          <p:cNvSpPr txBox="1"/>
          <p:nvPr/>
        </p:nvSpPr>
        <p:spPr>
          <a:xfrm>
            <a:off x="1079622" y="4575992"/>
            <a:ext cx="1569660" cy="369332"/>
          </a:xfrm>
          <a:prstGeom prst="rect">
            <a:avLst/>
          </a:prstGeom>
          <a:noFill/>
        </p:spPr>
        <p:txBody>
          <a:bodyPr wrap="none" rtlCol="0">
            <a:spAutoFit/>
          </a:bodyPr>
          <a:lstStyle/>
          <a:p>
            <a:r>
              <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rPr>
              <a:t>在此输入标题</a:t>
            </a:r>
            <a:endParaRPr lang="zh-CN" altLang="en-US" dirty="0">
              <a:gradFill>
                <a:gsLst>
                  <a:gs pos="0">
                    <a:srgbClr val="00B0F0"/>
                  </a:gs>
                  <a:gs pos="100000">
                    <a:srgbClr val="0070C0"/>
                  </a:gs>
                </a:gsLst>
                <a:lin ang="5400000" scaled="1"/>
              </a:gradFill>
              <a:latin typeface="苹方 特粗" panose="020B0800000000000000" pitchFamily="34" charset="-122"/>
              <a:ea typeface="苹方 特粗" panose="020B0800000000000000" pitchFamily="3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椭圆 77"/>
          <p:cNvSpPr/>
          <p:nvPr/>
        </p:nvSpPr>
        <p:spPr>
          <a:xfrm>
            <a:off x="4728043" y="1873353"/>
            <a:ext cx="2728428" cy="2728428"/>
          </a:xfrm>
          <a:prstGeom prst="ellipse">
            <a:avLst/>
          </a:prstGeom>
          <a:solidFill>
            <a:srgbClr val="00B0F0">
              <a:alpha val="17000"/>
            </a:srgbClr>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58" name="椭圆 57"/>
          <p:cNvSpPr/>
          <p:nvPr/>
        </p:nvSpPr>
        <p:spPr>
          <a:xfrm>
            <a:off x="1116510" y="-1558640"/>
            <a:ext cx="9993796" cy="9993790"/>
          </a:xfrm>
          <a:prstGeom prst="ellipse">
            <a:avLst/>
          </a:prstGeom>
          <a:noFill/>
          <a:ln w="6350">
            <a:gradFill flip="none" rotWithShape="1">
              <a:gsLst>
                <a:gs pos="0">
                  <a:srgbClr val="2DC8FF"/>
                </a:gs>
                <a:gs pos="86000">
                  <a:srgbClr val="DBF6FF">
                    <a:alpha val="0"/>
                  </a:srgbClr>
                </a:gs>
                <a:gs pos="13000">
                  <a:schemeClr val="bg1">
                    <a:alpha val="0"/>
                  </a:schemeClr>
                </a:gs>
                <a:gs pos="100000">
                  <a:srgbClr val="2DC8F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15" name="椭圆 14"/>
          <p:cNvSpPr/>
          <p:nvPr/>
        </p:nvSpPr>
        <p:spPr>
          <a:xfrm>
            <a:off x="3162301" y="305040"/>
            <a:ext cx="5867398" cy="5867394"/>
          </a:xfrm>
          <a:prstGeom prst="ellipse">
            <a:avLst/>
          </a:prstGeom>
          <a:noFill/>
          <a:ln w="6350">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16" name="椭圆 15"/>
          <p:cNvSpPr/>
          <p:nvPr/>
        </p:nvSpPr>
        <p:spPr>
          <a:xfrm>
            <a:off x="3667346" y="810083"/>
            <a:ext cx="4857308" cy="4857308"/>
          </a:xfrm>
          <a:prstGeom prst="ellipse">
            <a:avLst/>
          </a:prstGeom>
          <a:noFill/>
          <a:ln w="22225">
            <a:solidFill>
              <a:srgbClr val="00B0F0">
                <a:alpha val="9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17" name="椭圆 16"/>
          <p:cNvSpPr/>
          <p:nvPr/>
        </p:nvSpPr>
        <p:spPr>
          <a:xfrm>
            <a:off x="4230803" y="1373540"/>
            <a:ext cx="3730394" cy="3730394"/>
          </a:xfrm>
          <a:prstGeom prst="ellipse">
            <a:avLst/>
          </a:prstGeom>
          <a:noFill/>
          <a:ln w="9525">
            <a:solidFill>
              <a:srgbClr val="00B0F0">
                <a:alpha val="38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18" name="椭圆 17"/>
          <p:cNvSpPr/>
          <p:nvPr/>
        </p:nvSpPr>
        <p:spPr>
          <a:xfrm>
            <a:off x="101600" y="-2756833"/>
            <a:ext cx="11988800" cy="11988800"/>
          </a:xfrm>
          <a:prstGeom prst="ellipse">
            <a:avLst/>
          </a:prstGeom>
          <a:noFill/>
          <a:ln w="9525">
            <a:solidFill>
              <a:srgbClr val="2DC8FF">
                <a:alpha val="2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23" name="椭圆 22"/>
          <p:cNvSpPr/>
          <p:nvPr/>
        </p:nvSpPr>
        <p:spPr>
          <a:xfrm>
            <a:off x="1130559" y="1497260"/>
            <a:ext cx="497958" cy="497958"/>
          </a:xfrm>
          <a:prstGeom prst="ellipse">
            <a:avLst/>
          </a:prstGeom>
          <a:gradFill>
            <a:gsLst>
              <a:gs pos="100000">
                <a:srgbClr val="0498D7"/>
              </a:gs>
              <a:gs pos="0">
                <a:srgbClr val="00B0F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27" name="椭圆 26"/>
          <p:cNvSpPr/>
          <p:nvPr/>
        </p:nvSpPr>
        <p:spPr>
          <a:xfrm>
            <a:off x="839788" y="3189276"/>
            <a:ext cx="497958" cy="497958"/>
          </a:xfrm>
          <a:prstGeom prst="ellipse">
            <a:avLst/>
          </a:prstGeom>
          <a:gradFill>
            <a:gsLst>
              <a:gs pos="100000">
                <a:srgbClr val="0498D7"/>
              </a:gs>
              <a:gs pos="0">
                <a:srgbClr val="00B0F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31" name="椭圆 30"/>
          <p:cNvSpPr/>
          <p:nvPr/>
        </p:nvSpPr>
        <p:spPr>
          <a:xfrm flipH="1">
            <a:off x="10562109" y="1497260"/>
            <a:ext cx="497958" cy="497958"/>
          </a:xfrm>
          <a:prstGeom prst="ellipse">
            <a:avLst/>
          </a:prstGeom>
          <a:gradFill>
            <a:gsLst>
              <a:gs pos="100000">
                <a:srgbClr val="0498D7"/>
              </a:gs>
              <a:gs pos="0">
                <a:srgbClr val="00B0F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35" name="椭圆 34"/>
          <p:cNvSpPr/>
          <p:nvPr/>
        </p:nvSpPr>
        <p:spPr>
          <a:xfrm flipH="1">
            <a:off x="10854255" y="3189276"/>
            <a:ext cx="497958" cy="497958"/>
          </a:xfrm>
          <a:prstGeom prst="ellipse">
            <a:avLst/>
          </a:prstGeom>
          <a:gradFill>
            <a:gsLst>
              <a:gs pos="100000">
                <a:srgbClr val="0498D7"/>
              </a:gs>
              <a:gs pos="0">
                <a:srgbClr val="00B0F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36" name="椭圆 35"/>
          <p:cNvSpPr/>
          <p:nvPr/>
        </p:nvSpPr>
        <p:spPr>
          <a:xfrm>
            <a:off x="4933146" y="2074713"/>
            <a:ext cx="2325708" cy="2325708"/>
          </a:xfrm>
          <a:prstGeom prst="ellipse">
            <a:avLst/>
          </a:prstGeom>
          <a:gradFill flip="none" rotWithShape="1">
            <a:gsLst>
              <a:gs pos="100000">
                <a:srgbClr val="0498D7"/>
              </a:gs>
              <a:gs pos="0">
                <a:srgbClr val="00B0F0"/>
              </a:gs>
            </a:gsLst>
            <a:lin ang="5400000" scaled="1"/>
            <a:tileRect/>
          </a:gra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37" name="文本框 36"/>
          <p:cNvSpPr txBox="1"/>
          <p:nvPr/>
        </p:nvSpPr>
        <p:spPr>
          <a:xfrm>
            <a:off x="5080337" y="3036048"/>
            <a:ext cx="2031325"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prstClr val="white"/>
                </a:solidFill>
                <a:effectLst/>
                <a:uLnTx/>
                <a:uFillTx/>
                <a:latin typeface="苹方 特粗" panose="020B0800000000000000" pitchFamily="34" charset="-122"/>
                <a:ea typeface="苹方 特粗" panose="020B0800000000000000" pitchFamily="34" charset="-122"/>
              </a:rPr>
              <a:t>主要问题</a:t>
            </a:r>
            <a:endParaRPr kumimoji="0" lang="en-US" altLang="zh-CN" sz="3600" b="0" i="0" u="none" strike="noStrike" kern="1200" cap="none" spc="0" normalizeH="0" baseline="0" noProof="0" dirty="0">
              <a:ln>
                <a:noFill/>
              </a:ln>
              <a:solidFill>
                <a:prstClr val="white"/>
              </a:solidFill>
              <a:effectLst/>
              <a:uLnTx/>
              <a:uFillTx/>
              <a:latin typeface="苹方 特粗" panose="020B0800000000000000" pitchFamily="34" charset="-122"/>
              <a:ea typeface="苹方 特粗" panose="020B0800000000000000" pitchFamily="34"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prstClr val="white"/>
                </a:solidFill>
                <a:effectLst/>
                <a:uLnTx/>
                <a:uFillTx/>
                <a:latin typeface="苹方 特粗" panose="020B0800000000000000" pitchFamily="34" charset="-122"/>
                <a:ea typeface="苹方 特粗" panose="020B0800000000000000" pitchFamily="34" charset="-122"/>
              </a:rPr>
              <a:t>评估</a:t>
            </a:r>
            <a:endParaRPr kumimoji="0" lang="en-US" altLang="zh-CN" sz="3600" b="0" i="0" u="none" strike="noStrike" kern="1200" cap="none" spc="0" normalizeH="0" baseline="0" noProof="0" dirty="0">
              <a:ln>
                <a:noFill/>
              </a:ln>
              <a:solidFill>
                <a:prstClr val="white"/>
              </a:solidFill>
              <a:effectLst/>
              <a:uLnTx/>
              <a:uFillTx/>
              <a:latin typeface="苹方 特粗" panose="020B0800000000000000" pitchFamily="34" charset="-122"/>
              <a:ea typeface="苹方 特粗" panose="020B0800000000000000" pitchFamily="34" charset="-122"/>
            </a:endParaRPr>
          </a:p>
        </p:txBody>
      </p:sp>
      <p:sp>
        <p:nvSpPr>
          <p:cNvPr id="3" name="文本框 2"/>
          <p:cNvSpPr txBox="1"/>
          <p:nvPr/>
        </p:nvSpPr>
        <p:spPr>
          <a:xfrm>
            <a:off x="1562100" y="828675"/>
            <a:ext cx="184731" cy="403316"/>
          </a:xfrm>
          <a:prstGeom prst="rect">
            <a:avLst/>
          </a:prstGeom>
          <a:noFill/>
        </p:spPr>
        <p:txBody>
          <a:bodyPr wrap="none" rtlCol="0">
            <a:spAutoFit/>
          </a:bodyPr>
          <a:lstStyle/>
          <a:p>
            <a:pPr>
              <a:lnSpc>
                <a:spcPct val="120000"/>
              </a:lnSpc>
            </a:pPr>
            <a:endParaRPr lang="zh-CN" altLang="en-US" dirty="0"/>
          </a:p>
        </p:txBody>
      </p:sp>
      <p:sp>
        <p:nvSpPr>
          <p:cNvPr id="6" name="文本框 5"/>
          <p:cNvSpPr txBox="1"/>
          <p:nvPr/>
        </p:nvSpPr>
        <p:spPr>
          <a:xfrm>
            <a:off x="1081694" y="310251"/>
            <a:ext cx="1415772" cy="497957"/>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问题评估</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0" name="椭圆 9"/>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55" name="椭圆 54"/>
          <p:cNvSpPr/>
          <p:nvPr/>
        </p:nvSpPr>
        <p:spPr>
          <a:xfrm>
            <a:off x="1130559" y="4845795"/>
            <a:ext cx="497958" cy="497958"/>
          </a:xfrm>
          <a:prstGeom prst="ellipse">
            <a:avLst/>
          </a:prstGeom>
          <a:gradFill>
            <a:gsLst>
              <a:gs pos="100000">
                <a:srgbClr val="0498D7"/>
              </a:gs>
              <a:gs pos="0">
                <a:srgbClr val="00B0F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56" name="椭圆 55"/>
          <p:cNvSpPr/>
          <p:nvPr/>
        </p:nvSpPr>
        <p:spPr>
          <a:xfrm flipH="1">
            <a:off x="10569842" y="4845795"/>
            <a:ext cx="497958" cy="497958"/>
          </a:xfrm>
          <a:prstGeom prst="ellipse">
            <a:avLst/>
          </a:prstGeom>
          <a:gradFill>
            <a:gsLst>
              <a:gs pos="100000">
                <a:srgbClr val="0498D7"/>
              </a:gs>
              <a:gs pos="0">
                <a:srgbClr val="00B0F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59" name="矩形 58"/>
          <p:cNvSpPr/>
          <p:nvPr/>
        </p:nvSpPr>
        <p:spPr>
          <a:xfrm>
            <a:off x="1688526" y="5154786"/>
            <a:ext cx="2998880" cy="746551"/>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重要引文的出处和版本；论证材料的来源渠道等等。这些方面的知识和材料都要在答辩前做到有比较好的了解和掌握。</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60" name="矩形 59"/>
          <p:cNvSpPr/>
          <p:nvPr/>
        </p:nvSpPr>
        <p:spPr>
          <a:xfrm>
            <a:off x="7572519" y="5186521"/>
            <a:ext cx="2973694" cy="524952"/>
          </a:xfrm>
          <a:prstGeom prst="rect">
            <a:avLst/>
          </a:prstGeom>
        </p:spPr>
        <p:txBody>
          <a:bodyPr wrap="square">
            <a:spAutoFit/>
          </a:bodyPr>
          <a:lstStyle/>
          <a:p>
            <a:pPr algn="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对于优秀论文的作者来说，还要搞清楚哪些观点是继承或借鉴了他人的研究成果</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61" name="矩形 60"/>
          <p:cNvSpPr/>
          <p:nvPr/>
        </p:nvSpPr>
        <p:spPr>
          <a:xfrm>
            <a:off x="1688526" y="1823263"/>
            <a:ext cx="2823721" cy="745653"/>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要了解和掌握与自己所写论文相关联的知识和材料。如自己所研究的这个论题学术界的研究已经达到</a:t>
            </a:r>
            <a:endParaRPr lang="zh-CN" altLang="en-US" dirty="0">
              <a:solidFill>
                <a:schemeClr val="bg2">
                  <a:lumMod val="50000"/>
                </a:schemeClr>
              </a:solidFill>
            </a:endParaRPr>
          </a:p>
        </p:txBody>
      </p:sp>
      <p:sp>
        <p:nvSpPr>
          <p:cNvPr id="62" name="矩形 61"/>
          <p:cNvSpPr/>
          <p:nvPr/>
        </p:nvSpPr>
        <p:spPr>
          <a:xfrm>
            <a:off x="1379538" y="3481217"/>
            <a:ext cx="2782617" cy="461665"/>
          </a:xfrm>
          <a:prstGeom prst="rect">
            <a:avLst/>
          </a:prstGeom>
        </p:spPr>
        <p:txBody>
          <a:bodyPr wrap="square">
            <a:spAutoFit/>
          </a:bodyPr>
          <a:lstStyle/>
          <a:p>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了什么程度</a:t>
            </a:r>
            <a:r>
              <a:rPr lang="en-US" altLang="zh-CN" sz="1200" dirty="0">
                <a:solidFill>
                  <a:schemeClr val="bg2">
                    <a:lumMod val="50000"/>
                  </a:schemeClr>
                </a:solidFill>
                <a:latin typeface="微软雅黑 Light" panose="020B0502040204020203" pitchFamily="34" charset="-122"/>
                <a:ea typeface="微软雅黑 Light" panose="020B0502040204020203" pitchFamily="34" charset="-122"/>
              </a:rPr>
              <a:t>?</a:t>
            </a: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存在着哪些争议</a:t>
            </a:r>
            <a:r>
              <a:rPr lang="en-US" altLang="zh-CN" sz="1200" dirty="0">
                <a:solidFill>
                  <a:schemeClr val="bg2">
                    <a:lumMod val="50000"/>
                  </a:schemeClr>
                </a:solidFill>
                <a:latin typeface="微软雅黑 Light" panose="020B0502040204020203" pitchFamily="34" charset="-122"/>
                <a:ea typeface="微软雅黑 Light" panose="020B0502040204020203" pitchFamily="34" charset="-122"/>
              </a:rPr>
              <a:t>?</a:t>
            </a: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有几种代表性观点</a:t>
            </a:r>
            <a:r>
              <a:rPr lang="en-US" altLang="zh-CN" sz="1200" dirty="0">
                <a:solidFill>
                  <a:schemeClr val="bg2">
                    <a:lumMod val="50000"/>
                  </a:schemeClr>
                </a:solidFill>
                <a:latin typeface="微软雅黑 Light" panose="020B0502040204020203" pitchFamily="34" charset="-122"/>
                <a:ea typeface="微软雅黑 Light" panose="020B0502040204020203" pitchFamily="34" charset="-122"/>
              </a:rPr>
              <a:t>?</a:t>
            </a: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各有哪</a:t>
            </a:r>
            <a:endParaRPr lang="zh-CN" altLang="en-US" dirty="0">
              <a:solidFill>
                <a:schemeClr val="bg2">
                  <a:lumMod val="50000"/>
                </a:schemeClr>
              </a:solidFill>
            </a:endParaRPr>
          </a:p>
        </p:txBody>
      </p:sp>
      <p:sp>
        <p:nvSpPr>
          <p:cNvPr id="63" name="矩形 62"/>
          <p:cNvSpPr/>
          <p:nvPr/>
        </p:nvSpPr>
        <p:spPr>
          <a:xfrm>
            <a:off x="8197083" y="3466097"/>
            <a:ext cx="2623567" cy="461665"/>
          </a:xfrm>
          <a:prstGeom prst="rect">
            <a:avLst/>
          </a:prstGeom>
        </p:spPr>
        <p:txBody>
          <a:bodyPr wrap="square">
            <a:spAutoFit/>
          </a:bodyPr>
          <a:lstStyle/>
          <a:p>
            <a:pPr algn="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论文还有哪些应该涉及或解决，但因力所不及而未能接触的问题</a:t>
            </a:r>
            <a:endParaRPr lang="zh-CN" altLang="en-US" dirty="0">
              <a:solidFill>
                <a:schemeClr val="bg2">
                  <a:lumMod val="50000"/>
                </a:schemeClr>
              </a:solidFill>
            </a:endParaRPr>
          </a:p>
        </p:txBody>
      </p:sp>
      <p:sp>
        <p:nvSpPr>
          <p:cNvPr id="64" name="矩形 63"/>
          <p:cNvSpPr/>
          <p:nvPr/>
        </p:nvSpPr>
        <p:spPr>
          <a:xfrm>
            <a:off x="7692357" y="1850316"/>
            <a:ext cx="2875680" cy="646331"/>
          </a:xfrm>
          <a:prstGeom prst="rect">
            <a:avLst/>
          </a:prstGeom>
        </p:spPr>
        <p:txBody>
          <a:bodyPr wrap="square">
            <a:spAutoFit/>
          </a:bodyPr>
          <a:lstStyle/>
          <a:p>
            <a:pPr algn="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还有哪些在论文中未涉及到或涉及到很少，而研究过程中确已接触到了并有一定的见解</a:t>
            </a:r>
            <a:endParaRPr lang="zh-CN" altLang="en-US" dirty="0">
              <a:solidFill>
                <a:schemeClr val="bg2">
                  <a:lumMod val="50000"/>
                </a:schemeClr>
              </a:solidFill>
            </a:endParaRPr>
          </a:p>
        </p:txBody>
      </p:sp>
      <p:sp>
        <p:nvSpPr>
          <p:cNvPr id="65" name="矩形 64"/>
          <p:cNvSpPr/>
          <p:nvPr/>
        </p:nvSpPr>
        <p:spPr>
          <a:xfrm>
            <a:off x="9418124" y="3149777"/>
            <a:ext cx="1415772" cy="362792"/>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66" name="矩形 65"/>
          <p:cNvSpPr/>
          <p:nvPr/>
        </p:nvSpPr>
        <p:spPr>
          <a:xfrm>
            <a:off x="1391876" y="3149777"/>
            <a:ext cx="1415772" cy="362792"/>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67" name="矩形 66"/>
          <p:cNvSpPr/>
          <p:nvPr/>
        </p:nvSpPr>
        <p:spPr>
          <a:xfrm>
            <a:off x="1703409" y="1476147"/>
            <a:ext cx="1415772" cy="362792"/>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68" name="矩形 67"/>
          <p:cNvSpPr/>
          <p:nvPr/>
        </p:nvSpPr>
        <p:spPr>
          <a:xfrm>
            <a:off x="9142806" y="1476147"/>
            <a:ext cx="1415772" cy="362792"/>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69" name="矩形 68"/>
          <p:cNvSpPr/>
          <p:nvPr/>
        </p:nvSpPr>
        <p:spPr>
          <a:xfrm>
            <a:off x="1707884" y="4852567"/>
            <a:ext cx="1415772" cy="362792"/>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70" name="矩形 69"/>
          <p:cNvSpPr/>
          <p:nvPr/>
        </p:nvSpPr>
        <p:spPr>
          <a:xfrm>
            <a:off x="9142806" y="4874354"/>
            <a:ext cx="1415772" cy="362792"/>
          </a:xfrm>
          <a:prstGeom prst="rect">
            <a:avLst/>
          </a:prstGeom>
        </p:spPr>
        <p:txBody>
          <a:bodyPr wrap="none">
            <a:spAutoFit/>
          </a:bodyPr>
          <a:lstStyle/>
          <a:p>
            <a:pPr>
              <a:lnSpc>
                <a:spcPct val="120000"/>
              </a:lnSpc>
            </a:pPr>
            <a:r>
              <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1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71" name="labyrinth_107757"/>
          <p:cNvSpPr>
            <a:spLocks noChangeAspect="1"/>
          </p:cNvSpPr>
          <p:nvPr/>
        </p:nvSpPr>
        <p:spPr bwMode="auto">
          <a:xfrm>
            <a:off x="1244518" y="1610677"/>
            <a:ext cx="270037" cy="269630"/>
          </a:xfrm>
          <a:custGeom>
            <a:avLst/>
            <a:gdLst>
              <a:gd name="T0" fmla="*/ 2773 w 2873"/>
              <a:gd name="T1" fmla="*/ 0 h 2873"/>
              <a:gd name="T2" fmla="*/ 100 w 2873"/>
              <a:gd name="T3" fmla="*/ 0 h 2873"/>
              <a:gd name="T4" fmla="*/ 0 w 2873"/>
              <a:gd name="T5" fmla="*/ 100 h 2873"/>
              <a:gd name="T6" fmla="*/ 0 w 2873"/>
              <a:gd name="T7" fmla="*/ 2773 h 2873"/>
              <a:gd name="T8" fmla="*/ 100 w 2873"/>
              <a:gd name="T9" fmla="*/ 2873 h 2873"/>
              <a:gd name="T10" fmla="*/ 1730 w 2873"/>
              <a:gd name="T11" fmla="*/ 2873 h 2873"/>
              <a:gd name="T12" fmla="*/ 1830 w 2873"/>
              <a:gd name="T13" fmla="*/ 2773 h 2873"/>
              <a:gd name="T14" fmla="*/ 1730 w 2873"/>
              <a:gd name="T15" fmla="*/ 2673 h 2873"/>
              <a:gd name="T16" fmla="*/ 200 w 2873"/>
              <a:gd name="T17" fmla="*/ 2673 h 2873"/>
              <a:gd name="T18" fmla="*/ 200 w 2873"/>
              <a:gd name="T19" fmla="*/ 1606 h 2873"/>
              <a:gd name="T20" fmla="*/ 892 w 2873"/>
              <a:gd name="T21" fmla="*/ 1606 h 2873"/>
              <a:gd name="T22" fmla="*/ 892 w 2873"/>
              <a:gd name="T23" fmla="*/ 2098 h 2873"/>
              <a:gd name="T24" fmla="*/ 992 w 2873"/>
              <a:gd name="T25" fmla="*/ 2198 h 2873"/>
              <a:gd name="T26" fmla="*/ 1092 w 2873"/>
              <a:gd name="T27" fmla="*/ 2098 h 2873"/>
              <a:gd name="T28" fmla="*/ 1092 w 2873"/>
              <a:gd name="T29" fmla="*/ 927 h 2873"/>
              <a:gd name="T30" fmla="*/ 992 w 2873"/>
              <a:gd name="T31" fmla="*/ 827 h 2873"/>
              <a:gd name="T32" fmla="*/ 892 w 2873"/>
              <a:gd name="T33" fmla="*/ 927 h 2873"/>
              <a:gd name="T34" fmla="*/ 892 w 2873"/>
              <a:gd name="T35" fmla="*/ 1406 h 2873"/>
              <a:gd name="T36" fmla="*/ 200 w 2873"/>
              <a:gd name="T37" fmla="*/ 1406 h 2873"/>
              <a:gd name="T38" fmla="*/ 200 w 2873"/>
              <a:gd name="T39" fmla="*/ 200 h 2873"/>
              <a:gd name="T40" fmla="*/ 1630 w 2873"/>
              <a:gd name="T41" fmla="*/ 200 h 2873"/>
              <a:gd name="T42" fmla="*/ 1630 w 2873"/>
              <a:gd name="T43" fmla="*/ 857 h 2873"/>
              <a:gd name="T44" fmla="*/ 1730 w 2873"/>
              <a:gd name="T45" fmla="*/ 957 h 2873"/>
              <a:gd name="T46" fmla="*/ 2322 w 2873"/>
              <a:gd name="T47" fmla="*/ 957 h 2873"/>
              <a:gd name="T48" fmla="*/ 2422 w 2873"/>
              <a:gd name="T49" fmla="*/ 857 h 2873"/>
              <a:gd name="T50" fmla="*/ 2322 w 2873"/>
              <a:gd name="T51" fmla="*/ 757 h 2873"/>
              <a:gd name="T52" fmla="*/ 1830 w 2873"/>
              <a:gd name="T53" fmla="*/ 757 h 2873"/>
              <a:gd name="T54" fmla="*/ 1830 w 2873"/>
              <a:gd name="T55" fmla="*/ 200 h 2873"/>
              <a:gd name="T56" fmla="*/ 2673 w 2873"/>
              <a:gd name="T57" fmla="*/ 200 h 2873"/>
              <a:gd name="T58" fmla="*/ 2673 w 2873"/>
              <a:gd name="T59" fmla="*/ 1849 h 2873"/>
              <a:gd name="T60" fmla="*/ 1730 w 2873"/>
              <a:gd name="T61" fmla="*/ 1849 h 2873"/>
              <a:gd name="T62" fmla="*/ 1630 w 2873"/>
              <a:gd name="T63" fmla="*/ 1949 h 2873"/>
              <a:gd name="T64" fmla="*/ 1730 w 2873"/>
              <a:gd name="T65" fmla="*/ 2049 h 2873"/>
              <a:gd name="T66" fmla="*/ 2673 w 2873"/>
              <a:gd name="T67" fmla="*/ 2049 h 2873"/>
              <a:gd name="T68" fmla="*/ 2673 w 2873"/>
              <a:gd name="T69" fmla="*/ 2673 h 2873"/>
              <a:gd name="T70" fmla="*/ 2322 w 2873"/>
              <a:gd name="T71" fmla="*/ 2673 h 2873"/>
              <a:gd name="T72" fmla="*/ 2222 w 2873"/>
              <a:gd name="T73" fmla="*/ 2773 h 2873"/>
              <a:gd name="T74" fmla="*/ 2322 w 2873"/>
              <a:gd name="T75" fmla="*/ 2873 h 2873"/>
              <a:gd name="T76" fmla="*/ 2773 w 2873"/>
              <a:gd name="T77" fmla="*/ 2873 h 2873"/>
              <a:gd name="T78" fmla="*/ 2873 w 2873"/>
              <a:gd name="T79" fmla="*/ 2773 h 2873"/>
              <a:gd name="T80" fmla="*/ 2873 w 2873"/>
              <a:gd name="T81" fmla="*/ 100 h 2873"/>
              <a:gd name="T82" fmla="*/ 2773 w 2873"/>
              <a:gd name="T83" fmla="*/ 0 h 2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73" h="2873">
                <a:moveTo>
                  <a:pt x="2773" y="0"/>
                </a:moveTo>
                <a:lnTo>
                  <a:pt x="100" y="0"/>
                </a:lnTo>
                <a:cubicBezTo>
                  <a:pt x="45" y="0"/>
                  <a:pt x="0" y="45"/>
                  <a:pt x="0" y="100"/>
                </a:cubicBezTo>
                <a:lnTo>
                  <a:pt x="0" y="2773"/>
                </a:lnTo>
                <a:cubicBezTo>
                  <a:pt x="0" y="2828"/>
                  <a:pt x="45" y="2873"/>
                  <a:pt x="100" y="2873"/>
                </a:cubicBezTo>
                <a:lnTo>
                  <a:pt x="1730" y="2873"/>
                </a:lnTo>
                <a:cubicBezTo>
                  <a:pt x="1785" y="2873"/>
                  <a:pt x="1830" y="2828"/>
                  <a:pt x="1830" y="2773"/>
                </a:cubicBezTo>
                <a:cubicBezTo>
                  <a:pt x="1830" y="2718"/>
                  <a:pt x="1785" y="2673"/>
                  <a:pt x="1730" y="2673"/>
                </a:cubicBezTo>
                <a:lnTo>
                  <a:pt x="200" y="2673"/>
                </a:lnTo>
                <a:lnTo>
                  <a:pt x="200" y="1606"/>
                </a:lnTo>
                <a:lnTo>
                  <a:pt x="892" y="1606"/>
                </a:lnTo>
                <a:lnTo>
                  <a:pt x="892" y="2098"/>
                </a:lnTo>
                <a:cubicBezTo>
                  <a:pt x="892" y="2153"/>
                  <a:pt x="937" y="2198"/>
                  <a:pt x="992" y="2198"/>
                </a:cubicBezTo>
                <a:cubicBezTo>
                  <a:pt x="1048" y="2198"/>
                  <a:pt x="1092" y="2153"/>
                  <a:pt x="1092" y="2098"/>
                </a:cubicBezTo>
                <a:lnTo>
                  <a:pt x="1092" y="927"/>
                </a:lnTo>
                <a:cubicBezTo>
                  <a:pt x="1092" y="871"/>
                  <a:pt x="1048" y="827"/>
                  <a:pt x="992" y="827"/>
                </a:cubicBezTo>
                <a:cubicBezTo>
                  <a:pt x="937" y="827"/>
                  <a:pt x="892" y="871"/>
                  <a:pt x="892" y="927"/>
                </a:cubicBezTo>
                <a:lnTo>
                  <a:pt x="892" y="1406"/>
                </a:lnTo>
                <a:lnTo>
                  <a:pt x="200" y="1406"/>
                </a:lnTo>
                <a:lnTo>
                  <a:pt x="200" y="200"/>
                </a:lnTo>
                <a:lnTo>
                  <a:pt x="1630" y="200"/>
                </a:lnTo>
                <a:lnTo>
                  <a:pt x="1630" y="857"/>
                </a:lnTo>
                <a:cubicBezTo>
                  <a:pt x="1630" y="912"/>
                  <a:pt x="1675" y="957"/>
                  <a:pt x="1730" y="957"/>
                </a:cubicBezTo>
                <a:lnTo>
                  <a:pt x="2322" y="957"/>
                </a:lnTo>
                <a:cubicBezTo>
                  <a:pt x="2377" y="957"/>
                  <a:pt x="2422" y="912"/>
                  <a:pt x="2422" y="857"/>
                </a:cubicBezTo>
                <a:cubicBezTo>
                  <a:pt x="2422" y="801"/>
                  <a:pt x="2377" y="757"/>
                  <a:pt x="2322" y="757"/>
                </a:cubicBezTo>
                <a:lnTo>
                  <a:pt x="1830" y="757"/>
                </a:lnTo>
                <a:lnTo>
                  <a:pt x="1830" y="200"/>
                </a:lnTo>
                <a:lnTo>
                  <a:pt x="2673" y="200"/>
                </a:lnTo>
                <a:lnTo>
                  <a:pt x="2673" y="1849"/>
                </a:lnTo>
                <a:lnTo>
                  <a:pt x="1730" y="1849"/>
                </a:lnTo>
                <a:cubicBezTo>
                  <a:pt x="1675" y="1849"/>
                  <a:pt x="1630" y="1894"/>
                  <a:pt x="1630" y="1949"/>
                </a:cubicBezTo>
                <a:cubicBezTo>
                  <a:pt x="1630" y="2004"/>
                  <a:pt x="1675" y="2049"/>
                  <a:pt x="1730" y="2049"/>
                </a:cubicBezTo>
                <a:lnTo>
                  <a:pt x="2673" y="2049"/>
                </a:lnTo>
                <a:lnTo>
                  <a:pt x="2673" y="2673"/>
                </a:lnTo>
                <a:lnTo>
                  <a:pt x="2322" y="2673"/>
                </a:lnTo>
                <a:cubicBezTo>
                  <a:pt x="2267" y="2673"/>
                  <a:pt x="2222" y="2718"/>
                  <a:pt x="2222" y="2773"/>
                </a:cubicBezTo>
                <a:cubicBezTo>
                  <a:pt x="2222" y="2828"/>
                  <a:pt x="2267" y="2873"/>
                  <a:pt x="2322" y="2873"/>
                </a:cubicBezTo>
                <a:lnTo>
                  <a:pt x="2773" y="2873"/>
                </a:lnTo>
                <a:cubicBezTo>
                  <a:pt x="2828" y="2873"/>
                  <a:pt x="2873" y="2828"/>
                  <a:pt x="2873" y="2773"/>
                </a:cubicBezTo>
                <a:lnTo>
                  <a:pt x="2873" y="100"/>
                </a:lnTo>
                <a:cubicBezTo>
                  <a:pt x="2873" y="45"/>
                  <a:pt x="2828" y="0"/>
                  <a:pt x="2773" y="0"/>
                </a:cubicBezTo>
                <a:close/>
              </a:path>
            </a:pathLst>
          </a:custGeom>
          <a:solidFill>
            <a:schemeClr val="bg1"/>
          </a:solidFill>
          <a:ln>
            <a:noFill/>
          </a:ln>
        </p:spPr>
      </p:sp>
      <p:sp>
        <p:nvSpPr>
          <p:cNvPr id="72" name="question-mark-inside-a-box-outline_35189"/>
          <p:cNvSpPr>
            <a:spLocks noChangeAspect="1"/>
          </p:cNvSpPr>
          <p:nvPr/>
        </p:nvSpPr>
        <p:spPr bwMode="auto">
          <a:xfrm>
            <a:off x="10984146" y="3303442"/>
            <a:ext cx="270037" cy="269626"/>
          </a:xfrm>
          <a:custGeom>
            <a:avLst/>
            <a:gdLst>
              <a:gd name="connsiteX0" fmla="*/ 269419 w 603405"/>
              <a:gd name="connsiteY0" fmla="*/ 407798 h 602488"/>
              <a:gd name="connsiteX1" fmla="*/ 339420 w 603405"/>
              <a:gd name="connsiteY1" fmla="*/ 407798 h 602488"/>
              <a:gd name="connsiteX2" fmla="*/ 339420 w 603405"/>
              <a:gd name="connsiteY2" fmla="*/ 475400 h 602488"/>
              <a:gd name="connsiteX3" fmla="*/ 269419 w 603405"/>
              <a:gd name="connsiteY3" fmla="*/ 475400 h 602488"/>
              <a:gd name="connsiteX4" fmla="*/ 298443 w 603405"/>
              <a:gd name="connsiteY4" fmla="*/ 127300 h 602488"/>
              <a:gd name="connsiteX5" fmla="*/ 386386 w 603405"/>
              <a:gd name="connsiteY5" fmla="*/ 152434 h 602488"/>
              <a:gd name="connsiteX6" fmla="*/ 421276 w 603405"/>
              <a:gd name="connsiteY6" fmla="*/ 227201 h 602488"/>
              <a:gd name="connsiteX7" fmla="*/ 406141 w 603405"/>
              <a:gd name="connsiteY7" fmla="*/ 278424 h 602488"/>
              <a:gd name="connsiteX8" fmla="*/ 372047 w 603405"/>
              <a:gd name="connsiteY8" fmla="*/ 310716 h 602488"/>
              <a:gd name="connsiteX9" fmla="*/ 355478 w 603405"/>
              <a:gd name="connsiteY9" fmla="*/ 323602 h 602488"/>
              <a:gd name="connsiteX10" fmla="*/ 337476 w 603405"/>
              <a:gd name="connsiteY10" fmla="*/ 348100 h 602488"/>
              <a:gd name="connsiteX11" fmla="*/ 334449 w 603405"/>
              <a:gd name="connsiteY11" fmla="*/ 375620 h 602488"/>
              <a:gd name="connsiteX12" fmla="*/ 271041 w 603405"/>
              <a:gd name="connsiteY12" fmla="*/ 375620 h 602488"/>
              <a:gd name="connsiteX13" fmla="*/ 278528 w 603405"/>
              <a:gd name="connsiteY13" fmla="*/ 321056 h 602488"/>
              <a:gd name="connsiteX14" fmla="*/ 309755 w 603405"/>
              <a:gd name="connsiteY14" fmla="*/ 286378 h 602488"/>
              <a:gd name="connsiteX15" fmla="*/ 326801 w 603405"/>
              <a:gd name="connsiteY15" fmla="*/ 273015 h 602488"/>
              <a:gd name="connsiteX16" fmla="*/ 340343 w 603405"/>
              <a:gd name="connsiteY16" fmla="*/ 259334 h 602488"/>
              <a:gd name="connsiteX17" fmla="*/ 349743 w 603405"/>
              <a:gd name="connsiteY17" fmla="*/ 231019 h 602488"/>
              <a:gd name="connsiteX18" fmla="*/ 339387 w 603405"/>
              <a:gd name="connsiteY18" fmla="*/ 198726 h 602488"/>
              <a:gd name="connsiteX19" fmla="*/ 301311 w 603405"/>
              <a:gd name="connsiteY19" fmla="*/ 184091 h 602488"/>
              <a:gd name="connsiteX20" fmla="*/ 262915 w 603405"/>
              <a:gd name="connsiteY20" fmla="*/ 202066 h 602488"/>
              <a:gd name="connsiteX21" fmla="*/ 251603 w 603405"/>
              <a:gd name="connsiteY21" fmla="*/ 239450 h 602488"/>
              <a:gd name="connsiteX22" fmla="*/ 183894 w 603405"/>
              <a:gd name="connsiteY22" fmla="*/ 239450 h 602488"/>
              <a:gd name="connsiteX23" fmla="*/ 230574 w 603405"/>
              <a:gd name="connsiteY23" fmla="*/ 144958 h 602488"/>
              <a:gd name="connsiteX24" fmla="*/ 298443 w 603405"/>
              <a:gd name="connsiteY24" fmla="*/ 127300 h 602488"/>
              <a:gd name="connsiteX25" fmla="*/ 103572 w 603405"/>
              <a:gd name="connsiteY25" fmla="*/ 91662 h 602488"/>
              <a:gd name="connsiteX26" fmla="*/ 91781 w 603405"/>
              <a:gd name="connsiteY26" fmla="*/ 103436 h 602488"/>
              <a:gd name="connsiteX27" fmla="*/ 91781 w 603405"/>
              <a:gd name="connsiteY27" fmla="*/ 499122 h 602488"/>
              <a:gd name="connsiteX28" fmla="*/ 103572 w 603405"/>
              <a:gd name="connsiteY28" fmla="*/ 510896 h 602488"/>
              <a:gd name="connsiteX29" fmla="*/ 499833 w 603405"/>
              <a:gd name="connsiteY29" fmla="*/ 510896 h 602488"/>
              <a:gd name="connsiteX30" fmla="*/ 511624 w 603405"/>
              <a:gd name="connsiteY30" fmla="*/ 499122 h 602488"/>
              <a:gd name="connsiteX31" fmla="*/ 511624 w 603405"/>
              <a:gd name="connsiteY31" fmla="*/ 103436 h 602488"/>
              <a:gd name="connsiteX32" fmla="*/ 499833 w 603405"/>
              <a:gd name="connsiteY32" fmla="*/ 91662 h 602488"/>
              <a:gd name="connsiteX33" fmla="*/ 103572 w 603405"/>
              <a:gd name="connsiteY33" fmla="*/ 58569 h 602488"/>
              <a:gd name="connsiteX34" fmla="*/ 499833 w 603405"/>
              <a:gd name="connsiteY34" fmla="*/ 58569 h 602488"/>
              <a:gd name="connsiteX35" fmla="*/ 544765 w 603405"/>
              <a:gd name="connsiteY35" fmla="*/ 103436 h 602488"/>
              <a:gd name="connsiteX36" fmla="*/ 544765 w 603405"/>
              <a:gd name="connsiteY36" fmla="*/ 499122 h 602488"/>
              <a:gd name="connsiteX37" fmla="*/ 499833 w 603405"/>
              <a:gd name="connsiteY37" fmla="*/ 543989 h 602488"/>
              <a:gd name="connsiteX38" fmla="*/ 103572 w 603405"/>
              <a:gd name="connsiteY38" fmla="*/ 543989 h 602488"/>
              <a:gd name="connsiteX39" fmla="*/ 58640 w 603405"/>
              <a:gd name="connsiteY39" fmla="*/ 499122 h 602488"/>
              <a:gd name="connsiteX40" fmla="*/ 58640 w 603405"/>
              <a:gd name="connsiteY40" fmla="*/ 103436 h 602488"/>
              <a:gd name="connsiteX41" fmla="*/ 103572 w 603405"/>
              <a:gd name="connsiteY41" fmla="*/ 58569 h 602488"/>
              <a:gd name="connsiteX42" fmla="*/ 52262 w 603405"/>
              <a:gd name="connsiteY42" fmla="*/ 33091 h 602488"/>
              <a:gd name="connsiteX43" fmla="*/ 33142 w 603405"/>
              <a:gd name="connsiteY43" fmla="*/ 52183 h 602488"/>
              <a:gd name="connsiteX44" fmla="*/ 33142 w 603405"/>
              <a:gd name="connsiteY44" fmla="*/ 550305 h 602488"/>
              <a:gd name="connsiteX45" fmla="*/ 52262 w 603405"/>
              <a:gd name="connsiteY45" fmla="*/ 569397 h 602488"/>
              <a:gd name="connsiteX46" fmla="*/ 551143 w 603405"/>
              <a:gd name="connsiteY46" fmla="*/ 569397 h 602488"/>
              <a:gd name="connsiteX47" fmla="*/ 570263 w 603405"/>
              <a:gd name="connsiteY47" fmla="*/ 550305 h 602488"/>
              <a:gd name="connsiteX48" fmla="*/ 570263 w 603405"/>
              <a:gd name="connsiteY48" fmla="*/ 52183 h 602488"/>
              <a:gd name="connsiteX49" fmla="*/ 551143 w 603405"/>
              <a:gd name="connsiteY49" fmla="*/ 33091 h 602488"/>
              <a:gd name="connsiteX50" fmla="*/ 52262 w 603405"/>
              <a:gd name="connsiteY50" fmla="*/ 0 h 602488"/>
              <a:gd name="connsiteX51" fmla="*/ 551143 w 603405"/>
              <a:gd name="connsiteY51" fmla="*/ 0 h 602488"/>
              <a:gd name="connsiteX52" fmla="*/ 603405 w 603405"/>
              <a:gd name="connsiteY52" fmla="*/ 52183 h 602488"/>
              <a:gd name="connsiteX53" fmla="*/ 603405 w 603405"/>
              <a:gd name="connsiteY53" fmla="*/ 550305 h 602488"/>
              <a:gd name="connsiteX54" fmla="*/ 551143 w 603405"/>
              <a:gd name="connsiteY54" fmla="*/ 602488 h 602488"/>
              <a:gd name="connsiteX55" fmla="*/ 52262 w 603405"/>
              <a:gd name="connsiteY55" fmla="*/ 602488 h 602488"/>
              <a:gd name="connsiteX56" fmla="*/ 0 w 603405"/>
              <a:gd name="connsiteY56" fmla="*/ 550305 h 602488"/>
              <a:gd name="connsiteX57" fmla="*/ 0 w 603405"/>
              <a:gd name="connsiteY57" fmla="*/ 52183 h 602488"/>
              <a:gd name="connsiteX58" fmla="*/ 52262 w 603405"/>
              <a:gd name="connsiteY58" fmla="*/ 0 h 60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3405" h="602488">
                <a:moveTo>
                  <a:pt x="269419" y="407798"/>
                </a:moveTo>
                <a:lnTo>
                  <a:pt x="339420" y="407798"/>
                </a:lnTo>
                <a:lnTo>
                  <a:pt x="339420" y="475400"/>
                </a:lnTo>
                <a:lnTo>
                  <a:pt x="269419" y="475400"/>
                </a:lnTo>
                <a:close/>
                <a:moveTo>
                  <a:pt x="298443" y="127300"/>
                </a:moveTo>
                <a:cubicBezTo>
                  <a:pt x="333652" y="127300"/>
                  <a:pt x="362966" y="135572"/>
                  <a:pt x="386386" y="152434"/>
                </a:cubicBezTo>
                <a:cubicBezTo>
                  <a:pt x="409646" y="169296"/>
                  <a:pt x="421276" y="194272"/>
                  <a:pt x="421276" y="227201"/>
                </a:cubicBezTo>
                <a:cubicBezTo>
                  <a:pt x="421276" y="247563"/>
                  <a:pt x="416337" y="264584"/>
                  <a:pt x="406141" y="278424"/>
                </a:cubicBezTo>
                <a:cubicBezTo>
                  <a:pt x="400246" y="286855"/>
                  <a:pt x="388935" y="297672"/>
                  <a:pt x="372047" y="310716"/>
                </a:cubicBezTo>
                <a:lnTo>
                  <a:pt x="355478" y="323602"/>
                </a:lnTo>
                <a:cubicBezTo>
                  <a:pt x="346397" y="330601"/>
                  <a:pt x="340503" y="338714"/>
                  <a:pt x="337476" y="348100"/>
                </a:cubicBezTo>
                <a:cubicBezTo>
                  <a:pt x="335564" y="353985"/>
                  <a:pt x="334608" y="363212"/>
                  <a:pt x="334449" y="375620"/>
                </a:cubicBezTo>
                <a:lnTo>
                  <a:pt x="271041" y="375620"/>
                </a:lnTo>
                <a:cubicBezTo>
                  <a:pt x="271996" y="349372"/>
                  <a:pt x="274545" y="331078"/>
                  <a:pt x="278528" y="321056"/>
                </a:cubicBezTo>
                <a:cubicBezTo>
                  <a:pt x="282511" y="311035"/>
                  <a:pt x="293026" y="299422"/>
                  <a:pt x="309755" y="286378"/>
                </a:cubicBezTo>
                <a:lnTo>
                  <a:pt x="326801" y="273015"/>
                </a:lnTo>
                <a:cubicBezTo>
                  <a:pt x="332377" y="268879"/>
                  <a:pt x="336998" y="264266"/>
                  <a:pt x="340343" y="259334"/>
                </a:cubicBezTo>
                <a:cubicBezTo>
                  <a:pt x="346557" y="250744"/>
                  <a:pt x="349743" y="241359"/>
                  <a:pt x="349743" y="231019"/>
                </a:cubicBezTo>
                <a:cubicBezTo>
                  <a:pt x="349743" y="219247"/>
                  <a:pt x="346238" y="208430"/>
                  <a:pt x="339387" y="198726"/>
                </a:cubicBezTo>
                <a:cubicBezTo>
                  <a:pt x="332377" y="188863"/>
                  <a:pt x="319791" y="184091"/>
                  <a:pt x="301311" y="184091"/>
                </a:cubicBezTo>
                <a:cubicBezTo>
                  <a:pt x="283308" y="184091"/>
                  <a:pt x="270563" y="189977"/>
                  <a:pt x="262915" y="202066"/>
                </a:cubicBezTo>
                <a:cubicBezTo>
                  <a:pt x="255427" y="213997"/>
                  <a:pt x="251603" y="226564"/>
                  <a:pt x="251603" y="239450"/>
                </a:cubicBezTo>
                <a:lnTo>
                  <a:pt x="183894" y="239450"/>
                </a:lnTo>
                <a:cubicBezTo>
                  <a:pt x="185806" y="195067"/>
                  <a:pt x="201419" y="163570"/>
                  <a:pt x="230574" y="144958"/>
                </a:cubicBezTo>
                <a:cubicBezTo>
                  <a:pt x="248895" y="133186"/>
                  <a:pt x="271518" y="127300"/>
                  <a:pt x="298443" y="127300"/>
                </a:cubicBezTo>
                <a:close/>
                <a:moveTo>
                  <a:pt x="103572" y="91662"/>
                </a:moveTo>
                <a:cubicBezTo>
                  <a:pt x="97198" y="91662"/>
                  <a:pt x="91781" y="96913"/>
                  <a:pt x="91781" y="103436"/>
                </a:cubicBezTo>
                <a:lnTo>
                  <a:pt x="91781" y="499122"/>
                </a:lnTo>
                <a:cubicBezTo>
                  <a:pt x="91781" y="505486"/>
                  <a:pt x="97039" y="510896"/>
                  <a:pt x="103572" y="510896"/>
                </a:cubicBezTo>
                <a:lnTo>
                  <a:pt x="499833" y="510896"/>
                </a:lnTo>
                <a:cubicBezTo>
                  <a:pt x="506366" y="510896"/>
                  <a:pt x="511624" y="505645"/>
                  <a:pt x="511624" y="499122"/>
                </a:cubicBezTo>
                <a:lnTo>
                  <a:pt x="511624" y="103436"/>
                </a:lnTo>
                <a:cubicBezTo>
                  <a:pt x="511624" y="97072"/>
                  <a:pt x="506366" y="91662"/>
                  <a:pt x="499833" y="91662"/>
                </a:cubicBezTo>
                <a:close/>
                <a:moveTo>
                  <a:pt x="103572" y="58569"/>
                </a:moveTo>
                <a:lnTo>
                  <a:pt x="499833" y="58569"/>
                </a:lnTo>
                <a:cubicBezTo>
                  <a:pt x="524530" y="58569"/>
                  <a:pt x="544765" y="78775"/>
                  <a:pt x="544765" y="103436"/>
                </a:cubicBezTo>
                <a:lnTo>
                  <a:pt x="544765" y="499122"/>
                </a:lnTo>
                <a:cubicBezTo>
                  <a:pt x="544765" y="523783"/>
                  <a:pt x="524530" y="543989"/>
                  <a:pt x="499833" y="543989"/>
                </a:cubicBezTo>
                <a:lnTo>
                  <a:pt x="103572" y="543989"/>
                </a:lnTo>
                <a:cubicBezTo>
                  <a:pt x="78875" y="543989"/>
                  <a:pt x="58640" y="523783"/>
                  <a:pt x="58640" y="499122"/>
                </a:cubicBezTo>
                <a:lnTo>
                  <a:pt x="58640" y="103436"/>
                </a:lnTo>
                <a:cubicBezTo>
                  <a:pt x="58640" y="78775"/>
                  <a:pt x="78875" y="58569"/>
                  <a:pt x="103572" y="58569"/>
                </a:cubicBezTo>
                <a:close/>
                <a:moveTo>
                  <a:pt x="52262" y="33091"/>
                </a:moveTo>
                <a:cubicBezTo>
                  <a:pt x="41746" y="33091"/>
                  <a:pt x="33142" y="41683"/>
                  <a:pt x="33142" y="52183"/>
                </a:cubicBezTo>
                <a:lnTo>
                  <a:pt x="33142" y="550305"/>
                </a:lnTo>
                <a:cubicBezTo>
                  <a:pt x="33142" y="560805"/>
                  <a:pt x="41746" y="569397"/>
                  <a:pt x="52262" y="569397"/>
                </a:cubicBezTo>
                <a:lnTo>
                  <a:pt x="551143" y="569397"/>
                </a:lnTo>
                <a:cubicBezTo>
                  <a:pt x="561659" y="569397"/>
                  <a:pt x="570263" y="560805"/>
                  <a:pt x="570263" y="550305"/>
                </a:cubicBezTo>
                <a:lnTo>
                  <a:pt x="570263" y="52183"/>
                </a:lnTo>
                <a:cubicBezTo>
                  <a:pt x="570263" y="41683"/>
                  <a:pt x="561659" y="33091"/>
                  <a:pt x="551143" y="33091"/>
                </a:cubicBezTo>
                <a:close/>
                <a:moveTo>
                  <a:pt x="52262" y="0"/>
                </a:moveTo>
                <a:lnTo>
                  <a:pt x="551143" y="0"/>
                </a:lnTo>
                <a:cubicBezTo>
                  <a:pt x="579983" y="0"/>
                  <a:pt x="603405" y="23387"/>
                  <a:pt x="603405" y="52183"/>
                </a:cubicBezTo>
                <a:lnTo>
                  <a:pt x="603405" y="550305"/>
                </a:lnTo>
                <a:cubicBezTo>
                  <a:pt x="603405" y="579101"/>
                  <a:pt x="579983" y="602488"/>
                  <a:pt x="551143" y="602488"/>
                </a:cubicBezTo>
                <a:lnTo>
                  <a:pt x="52262" y="602488"/>
                </a:lnTo>
                <a:cubicBezTo>
                  <a:pt x="23422" y="602488"/>
                  <a:pt x="0" y="579101"/>
                  <a:pt x="0" y="550305"/>
                </a:cubicBezTo>
                <a:lnTo>
                  <a:pt x="0" y="52183"/>
                </a:lnTo>
                <a:cubicBezTo>
                  <a:pt x="0" y="23387"/>
                  <a:pt x="23422" y="0"/>
                  <a:pt x="52262" y="0"/>
                </a:cubicBezTo>
                <a:close/>
              </a:path>
            </a:pathLst>
          </a:custGeom>
          <a:solidFill>
            <a:schemeClr val="bg1"/>
          </a:solidFill>
          <a:ln>
            <a:noFill/>
          </a:ln>
        </p:spPr>
      </p:sp>
      <p:sp>
        <p:nvSpPr>
          <p:cNvPr id="73" name="iconfont-10050-4739875"/>
          <p:cNvSpPr>
            <a:spLocks noChangeAspect="1"/>
          </p:cNvSpPr>
          <p:nvPr/>
        </p:nvSpPr>
        <p:spPr bwMode="auto">
          <a:xfrm>
            <a:off x="10689252" y="4962023"/>
            <a:ext cx="270037" cy="259863"/>
          </a:xfrm>
          <a:custGeom>
            <a:avLst/>
            <a:gdLst>
              <a:gd name="connsiteX0" fmla="*/ 370910 w 534491"/>
              <a:gd name="connsiteY0" fmla="*/ 300099 h 514354"/>
              <a:gd name="connsiteX1" fmla="*/ 396528 w 534491"/>
              <a:gd name="connsiteY1" fmla="*/ 329480 h 514354"/>
              <a:gd name="connsiteX2" fmla="*/ 420907 w 534491"/>
              <a:gd name="connsiteY2" fmla="*/ 300432 h 514354"/>
              <a:gd name="connsiteX3" fmla="*/ 420907 w 534491"/>
              <a:gd name="connsiteY3" fmla="*/ 300099 h 514354"/>
              <a:gd name="connsiteX4" fmla="*/ 106542 w 534491"/>
              <a:gd name="connsiteY4" fmla="*/ 217919 h 514354"/>
              <a:gd name="connsiteX5" fmla="*/ 263675 w 534491"/>
              <a:gd name="connsiteY5" fmla="*/ 217919 h 514354"/>
              <a:gd name="connsiteX6" fmla="*/ 282721 w 534491"/>
              <a:gd name="connsiteY6" fmla="*/ 236978 h 514354"/>
              <a:gd name="connsiteX7" fmla="*/ 263675 w 534491"/>
              <a:gd name="connsiteY7" fmla="*/ 256037 h 514354"/>
              <a:gd name="connsiteX8" fmla="*/ 106542 w 534491"/>
              <a:gd name="connsiteY8" fmla="*/ 256037 h 514354"/>
              <a:gd name="connsiteX9" fmla="*/ 87495 w 534491"/>
              <a:gd name="connsiteY9" fmla="*/ 236978 h 514354"/>
              <a:gd name="connsiteX10" fmla="*/ 106542 w 534491"/>
              <a:gd name="connsiteY10" fmla="*/ 217919 h 514354"/>
              <a:gd name="connsiteX11" fmla="*/ 106542 w 534491"/>
              <a:gd name="connsiteY11" fmla="*/ 139873 h 514354"/>
              <a:gd name="connsiteX12" fmla="*/ 263675 w 534491"/>
              <a:gd name="connsiteY12" fmla="*/ 139873 h 514354"/>
              <a:gd name="connsiteX13" fmla="*/ 282721 w 534491"/>
              <a:gd name="connsiteY13" fmla="*/ 158932 h 514354"/>
              <a:gd name="connsiteX14" fmla="*/ 263675 w 534491"/>
              <a:gd name="connsiteY14" fmla="*/ 177991 h 514354"/>
              <a:gd name="connsiteX15" fmla="*/ 106542 w 534491"/>
              <a:gd name="connsiteY15" fmla="*/ 177991 h 514354"/>
              <a:gd name="connsiteX16" fmla="*/ 87495 w 534491"/>
              <a:gd name="connsiteY16" fmla="*/ 158932 h 514354"/>
              <a:gd name="connsiteX17" fmla="*/ 106542 w 534491"/>
              <a:gd name="connsiteY17" fmla="*/ 139873 h 514354"/>
              <a:gd name="connsiteX18" fmla="*/ 515826 w 534491"/>
              <a:gd name="connsiteY18" fmla="*/ 39383 h 514354"/>
              <a:gd name="connsiteX19" fmla="*/ 534491 w 534491"/>
              <a:gd name="connsiteY19" fmla="*/ 58050 h 514354"/>
              <a:gd name="connsiteX20" fmla="*/ 534491 w 534491"/>
              <a:gd name="connsiteY20" fmla="*/ 514354 h 514354"/>
              <a:gd name="connsiteX21" fmla="*/ 0 w 534491"/>
              <a:gd name="connsiteY21" fmla="*/ 514354 h 514354"/>
              <a:gd name="connsiteX22" fmla="*/ 0 w 534491"/>
              <a:gd name="connsiteY22" fmla="*/ 39431 h 514354"/>
              <a:gd name="connsiteX23" fmla="*/ 276031 w 534491"/>
              <a:gd name="connsiteY23" fmla="*/ 39431 h 514354"/>
              <a:gd name="connsiteX24" fmla="*/ 294696 w 534491"/>
              <a:gd name="connsiteY24" fmla="*/ 58146 h 514354"/>
              <a:gd name="connsiteX25" fmla="*/ 294696 w 534491"/>
              <a:gd name="connsiteY25" fmla="*/ 58765 h 514354"/>
              <a:gd name="connsiteX26" fmla="*/ 276031 w 534491"/>
              <a:gd name="connsiteY26" fmla="*/ 77480 h 514354"/>
              <a:gd name="connsiteX27" fmla="*/ 38093 w 534491"/>
              <a:gd name="connsiteY27" fmla="*/ 77480 h 514354"/>
              <a:gd name="connsiteX28" fmla="*/ 38093 w 534491"/>
              <a:gd name="connsiteY28" fmla="*/ 476257 h 514354"/>
              <a:gd name="connsiteX29" fmla="*/ 496494 w 534491"/>
              <a:gd name="connsiteY29" fmla="*/ 476257 h 514354"/>
              <a:gd name="connsiteX30" fmla="*/ 496494 w 534491"/>
              <a:gd name="connsiteY30" fmla="*/ 344585 h 514354"/>
              <a:gd name="connsiteX31" fmla="*/ 497160 w 534491"/>
              <a:gd name="connsiteY31" fmla="*/ 344109 h 514354"/>
              <a:gd name="connsiteX32" fmla="*/ 497160 w 534491"/>
              <a:gd name="connsiteY32" fmla="*/ 58050 h 514354"/>
              <a:gd name="connsiteX33" fmla="*/ 515826 w 534491"/>
              <a:gd name="connsiteY33" fmla="*/ 39383 h 514354"/>
              <a:gd name="connsiteX34" fmla="*/ 396766 w 534491"/>
              <a:gd name="connsiteY34" fmla="*/ 38143 h 514354"/>
              <a:gd name="connsiteX35" fmla="*/ 370910 w 534491"/>
              <a:gd name="connsiteY35" fmla="*/ 63953 h 514354"/>
              <a:gd name="connsiteX36" fmla="*/ 370910 w 534491"/>
              <a:gd name="connsiteY36" fmla="*/ 273860 h 514354"/>
              <a:gd name="connsiteX37" fmla="*/ 420907 w 534491"/>
              <a:gd name="connsiteY37" fmla="*/ 273860 h 514354"/>
              <a:gd name="connsiteX38" fmla="*/ 420907 w 534491"/>
              <a:gd name="connsiteY38" fmla="*/ 62286 h 514354"/>
              <a:gd name="connsiteX39" fmla="*/ 396766 w 534491"/>
              <a:gd name="connsiteY39" fmla="*/ 38143 h 514354"/>
              <a:gd name="connsiteX40" fmla="*/ 396766 w 534491"/>
              <a:gd name="connsiteY40" fmla="*/ 0 h 514354"/>
              <a:gd name="connsiteX41" fmla="*/ 459000 w 534491"/>
              <a:gd name="connsiteY41" fmla="*/ 62334 h 514354"/>
              <a:gd name="connsiteX42" fmla="*/ 459000 w 534491"/>
              <a:gd name="connsiteY42" fmla="*/ 314385 h 514354"/>
              <a:gd name="connsiteX43" fmla="*/ 407813 w 534491"/>
              <a:gd name="connsiteY43" fmla="*/ 375338 h 514354"/>
              <a:gd name="connsiteX44" fmla="*/ 396861 w 534491"/>
              <a:gd name="connsiteY44" fmla="*/ 380433 h 514354"/>
              <a:gd name="connsiteX45" fmla="*/ 386052 w 534491"/>
              <a:gd name="connsiteY45" fmla="*/ 375528 h 514354"/>
              <a:gd name="connsiteX46" fmla="*/ 332817 w 534491"/>
              <a:gd name="connsiteY46" fmla="*/ 314337 h 514354"/>
              <a:gd name="connsiteX47" fmla="*/ 332817 w 534491"/>
              <a:gd name="connsiteY47" fmla="*/ 63953 h 514354"/>
              <a:gd name="connsiteX48" fmla="*/ 396766 w 534491"/>
              <a:gd name="connsiteY48" fmla="*/ 0 h 51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34491" h="514354">
                <a:moveTo>
                  <a:pt x="370910" y="300099"/>
                </a:moveTo>
                <a:lnTo>
                  <a:pt x="396528" y="329480"/>
                </a:lnTo>
                <a:lnTo>
                  <a:pt x="420907" y="300432"/>
                </a:lnTo>
                <a:lnTo>
                  <a:pt x="420907" y="300099"/>
                </a:lnTo>
                <a:close/>
                <a:moveTo>
                  <a:pt x="106542" y="217919"/>
                </a:moveTo>
                <a:lnTo>
                  <a:pt x="263675" y="217919"/>
                </a:lnTo>
                <a:cubicBezTo>
                  <a:pt x="274198" y="217919"/>
                  <a:pt x="282721" y="226400"/>
                  <a:pt x="282721" y="236978"/>
                </a:cubicBezTo>
                <a:cubicBezTo>
                  <a:pt x="282721" y="247508"/>
                  <a:pt x="274198" y="256037"/>
                  <a:pt x="263675" y="256037"/>
                </a:cubicBezTo>
                <a:lnTo>
                  <a:pt x="106542" y="256037"/>
                </a:lnTo>
                <a:cubicBezTo>
                  <a:pt x="96019" y="256037"/>
                  <a:pt x="87495" y="247508"/>
                  <a:pt x="87495" y="236978"/>
                </a:cubicBezTo>
                <a:cubicBezTo>
                  <a:pt x="87495" y="226400"/>
                  <a:pt x="96019" y="217919"/>
                  <a:pt x="106542" y="217919"/>
                </a:cubicBezTo>
                <a:close/>
                <a:moveTo>
                  <a:pt x="106542" y="139873"/>
                </a:moveTo>
                <a:lnTo>
                  <a:pt x="263675" y="139873"/>
                </a:lnTo>
                <a:cubicBezTo>
                  <a:pt x="274198" y="139873"/>
                  <a:pt x="282721" y="148402"/>
                  <a:pt x="282721" y="158932"/>
                </a:cubicBezTo>
                <a:cubicBezTo>
                  <a:pt x="282721" y="169462"/>
                  <a:pt x="274198" y="177991"/>
                  <a:pt x="263675" y="177991"/>
                </a:cubicBezTo>
                <a:lnTo>
                  <a:pt x="106542" y="177991"/>
                </a:lnTo>
                <a:cubicBezTo>
                  <a:pt x="96019" y="177991"/>
                  <a:pt x="87495" y="169462"/>
                  <a:pt x="87495" y="158932"/>
                </a:cubicBezTo>
                <a:cubicBezTo>
                  <a:pt x="87495" y="148402"/>
                  <a:pt x="96019" y="139873"/>
                  <a:pt x="106542" y="139873"/>
                </a:cubicBezTo>
                <a:close/>
                <a:moveTo>
                  <a:pt x="515826" y="39383"/>
                </a:moveTo>
                <a:cubicBezTo>
                  <a:pt x="526111" y="39383"/>
                  <a:pt x="534491" y="47764"/>
                  <a:pt x="534491" y="58050"/>
                </a:cubicBezTo>
                <a:lnTo>
                  <a:pt x="534491" y="514354"/>
                </a:lnTo>
                <a:lnTo>
                  <a:pt x="0" y="514354"/>
                </a:lnTo>
                <a:lnTo>
                  <a:pt x="0" y="39431"/>
                </a:lnTo>
                <a:lnTo>
                  <a:pt x="276031" y="39431"/>
                </a:lnTo>
                <a:cubicBezTo>
                  <a:pt x="286316" y="39431"/>
                  <a:pt x="294696" y="47764"/>
                  <a:pt x="294696" y="58146"/>
                </a:cubicBezTo>
                <a:lnTo>
                  <a:pt x="294696" y="58765"/>
                </a:lnTo>
                <a:cubicBezTo>
                  <a:pt x="294696" y="69051"/>
                  <a:pt x="286364" y="77480"/>
                  <a:pt x="276031" y="77480"/>
                </a:cubicBezTo>
                <a:lnTo>
                  <a:pt x="38093" y="77480"/>
                </a:lnTo>
                <a:lnTo>
                  <a:pt x="38093" y="476257"/>
                </a:lnTo>
                <a:lnTo>
                  <a:pt x="496494" y="476257"/>
                </a:lnTo>
                <a:lnTo>
                  <a:pt x="496494" y="344585"/>
                </a:lnTo>
                <a:lnTo>
                  <a:pt x="497160" y="344109"/>
                </a:lnTo>
                <a:lnTo>
                  <a:pt x="497160" y="58050"/>
                </a:lnTo>
                <a:cubicBezTo>
                  <a:pt x="497160" y="47764"/>
                  <a:pt x="505493" y="39383"/>
                  <a:pt x="515826" y="39383"/>
                </a:cubicBezTo>
                <a:close/>
                <a:moveTo>
                  <a:pt x="396766" y="38143"/>
                </a:moveTo>
                <a:cubicBezTo>
                  <a:pt x="382529" y="38143"/>
                  <a:pt x="370910" y="49715"/>
                  <a:pt x="370910" y="63953"/>
                </a:cubicBezTo>
                <a:lnTo>
                  <a:pt x="370910" y="273860"/>
                </a:lnTo>
                <a:lnTo>
                  <a:pt x="420907" y="273860"/>
                </a:lnTo>
                <a:lnTo>
                  <a:pt x="420907" y="62286"/>
                </a:lnTo>
                <a:cubicBezTo>
                  <a:pt x="420907" y="48953"/>
                  <a:pt x="410098" y="38143"/>
                  <a:pt x="396766" y="38143"/>
                </a:cubicBezTo>
                <a:close/>
                <a:moveTo>
                  <a:pt x="396766" y="0"/>
                </a:moveTo>
                <a:cubicBezTo>
                  <a:pt x="431145" y="0"/>
                  <a:pt x="459000" y="27953"/>
                  <a:pt x="459000" y="62334"/>
                </a:cubicBezTo>
                <a:lnTo>
                  <a:pt x="459000" y="314385"/>
                </a:lnTo>
                <a:lnTo>
                  <a:pt x="407813" y="375338"/>
                </a:lnTo>
                <a:cubicBezTo>
                  <a:pt x="404956" y="378719"/>
                  <a:pt x="400908" y="380433"/>
                  <a:pt x="396861" y="380433"/>
                </a:cubicBezTo>
                <a:cubicBezTo>
                  <a:pt x="392861" y="380433"/>
                  <a:pt x="388909" y="378766"/>
                  <a:pt x="386052" y="375528"/>
                </a:cubicBezTo>
                <a:lnTo>
                  <a:pt x="332817" y="314337"/>
                </a:lnTo>
                <a:lnTo>
                  <a:pt x="332817" y="63953"/>
                </a:lnTo>
                <a:cubicBezTo>
                  <a:pt x="332817" y="28667"/>
                  <a:pt x="361435" y="0"/>
                  <a:pt x="396766" y="0"/>
                </a:cubicBezTo>
                <a:close/>
              </a:path>
            </a:pathLst>
          </a:custGeom>
          <a:solidFill>
            <a:schemeClr val="bg1"/>
          </a:solidFill>
          <a:ln>
            <a:noFill/>
          </a:ln>
        </p:spPr>
      </p:sp>
      <p:sp>
        <p:nvSpPr>
          <p:cNvPr id="74" name="question_171072"/>
          <p:cNvSpPr>
            <a:spLocks noChangeAspect="1"/>
          </p:cNvSpPr>
          <p:nvPr/>
        </p:nvSpPr>
        <p:spPr bwMode="auto">
          <a:xfrm>
            <a:off x="949050" y="3330903"/>
            <a:ext cx="270037" cy="269597"/>
          </a:xfrm>
          <a:custGeom>
            <a:avLst/>
            <a:gdLst>
              <a:gd name="connsiteX0" fmla="*/ 315710 w 606580"/>
              <a:gd name="connsiteY0" fmla="*/ 302867 h 605592"/>
              <a:gd name="connsiteX1" fmla="*/ 538485 w 606580"/>
              <a:gd name="connsiteY1" fmla="*/ 302867 h 605592"/>
              <a:gd name="connsiteX2" fmla="*/ 538485 w 606580"/>
              <a:gd name="connsiteY2" fmla="*/ 327494 h 605592"/>
              <a:gd name="connsiteX3" fmla="*/ 315710 w 606580"/>
              <a:gd name="connsiteY3" fmla="*/ 327494 h 605592"/>
              <a:gd name="connsiteX4" fmla="*/ 315710 w 606580"/>
              <a:gd name="connsiteY4" fmla="*/ 241051 h 605592"/>
              <a:gd name="connsiteX5" fmla="*/ 538485 w 606580"/>
              <a:gd name="connsiteY5" fmla="*/ 241051 h 605592"/>
              <a:gd name="connsiteX6" fmla="*/ 538485 w 606580"/>
              <a:gd name="connsiteY6" fmla="*/ 265749 h 605592"/>
              <a:gd name="connsiteX7" fmla="*/ 315710 w 606580"/>
              <a:gd name="connsiteY7" fmla="*/ 265749 h 605592"/>
              <a:gd name="connsiteX8" fmla="*/ 315710 w 606580"/>
              <a:gd name="connsiteY8" fmla="*/ 179165 h 605592"/>
              <a:gd name="connsiteX9" fmla="*/ 538485 w 606580"/>
              <a:gd name="connsiteY9" fmla="*/ 179165 h 605592"/>
              <a:gd name="connsiteX10" fmla="*/ 538485 w 606580"/>
              <a:gd name="connsiteY10" fmla="*/ 203933 h 605592"/>
              <a:gd name="connsiteX11" fmla="*/ 315710 w 606580"/>
              <a:gd name="connsiteY11" fmla="*/ 203933 h 605592"/>
              <a:gd name="connsiteX12" fmla="*/ 167109 w 606580"/>
              <a:gd name="connsiteY12" fmla="*/ 117469 h 605592"/>
              <a:gd name="connsiteX13" fmla="*/ 92819 w 606580"/>
              <a:gd name="connsiteY13" fmla="*/ 191613 h 605592"/>
              <a:gd name="connsiteX14" fmla="*/ 92819 w 606580"/>
              <a:gd name="connsiteY14" fmla="*/ 253339 h 605592"/>
              <a:gd name="connsiteX15" fmla="*/ 167109 w 606580"/>
              <a:gd name="connsiteY15" fmla="*/ 327484 h 605592"/>
              <a:gd name="connsiteX16" fmla="*/ 210105 w 606580"/>
              <a:gd name="connsiteY16" fmla="*/ 313768 h 605592"/>
              <a:gd name="connsiteX17" fmla="*/ 176953 w 606580"/>
              <a:gd name="connsiteY17" fmla="*/ 280680 h 605592"/>
              <a:gd name="connsiteX18" fmla="*/ 194411 w 606580"/>
              <a:gd name="connsiteY18" fmla="*/ 263163 h 605592"/>
              <a:gd name="connsiteX19" fmla="*/ 227656 w 606580"/>
              <a:gd name="connsiteY19" fmla="*/ 296250 h 605592"/>
              <a:gd name="connsiteX20" fmla="*/ 241399 w 606580"/>
              <a:gd name="connsiteY20" fmla="*/ 253339 h 605592"/>
              <a:gd name="connsiteX21" fmla="*/ 241399 w 606580"/>
              <a:gd name="connsiteY21" fmla="*/ 191613 h 605592"/>
              <a:gd name="connsiteX22" fmla="*/ 167109 w 606580"/>
              <a:gd name="connsiteY22" fmla="*/ 117469 h 605592"/>
              <a:gd name="connsiteX23" fmla="*/ 433342 w 606580"/>
              <a:gd name="connsiteY23" fmla="*/ 117421 h 605592"/>
              <a:gd name="connsiteX24" fmla="*/ 507577 w 606580"/>
              <a:gd name="connsiteY24" fmla="*/ 117421 h 605592"/>
              <a:gd name="connsiteX25" fmla="*/ 507577 w 606580"/>
              <a:gd name="connsiteY25" fmla="*/ 142119 h 605592"/>
              <a:gd name="connsiteX26" fmla="*/ 433342 w 606580"/>
              <a:gd name="connsiteY26" fmla="*/ 142119 h 605592"/>
              <a:gd name="connsiteX27" fmla="*/ 315710 w 606580"/>
              <a:gd name="connsiteY27" fmla="*/ 117421 h 605592"/>
              <a:gd name="connsiteX28" fmla="*/ 414713 w 606580"/>
              <a:gd name="connsiteY28" fmla="*/ 117421 h 605592"/>
              <a:gd name="connsiteX29" fmla="*/ 414713 w 606580"/>
              <a:gd name="connsiteY29" fmla="*/ 142119 h 605592"/>
              <a:gd name="connsiteX30" fmla="*/ 315710 w 606580"/>
              <a:gd name="connsiteY30" fmla="*/ 142119 h 605592"/>
              <a:gd name="connsiteX31" fmla="*/ 167109 w 606580"/>
              <a:gd name="connsiteY31" fmla="*/ 92723 h 605592"/>
              <a:gd name="connsiteX32" fmla="*/ 266194 w 606580"/>
              <a:gd name="connsiteY32" fmla="*/ 191613 h 605592"/>
              <a:gd name="connsiteX33" fmla="*/ 266194 w 606580"/>
              <a:gd name="connsiteY33" fmla="*/ 253339 h 605592"/>
              <a:gd name="connsiteX34" fmla="*/ 245300 w 606580"/>
              <a:gd name="connsiteY34" fmla="*/ 313953 h 605592"/>
              <a:gd name="connsiteX35" fmla="*/ 274923 w 606580"/>
              <a:gd name="connsiteY35" fmla="*/ 343518 h 605592"/>
              <a:gd name="connsiteX36" fmla="*/ 257372 w 606580"/>
              <a:gd name="connsiteY36" fmla="*/ 360942 h 605592"/>
              <a:gd name="connsiteX37" fmla="*/ 227841 w 606580"/>
              <a:gd name="connsiteY37" fmla="*/ 331377 h 605592"/>
              <a:gd name="connsiteX38" fmla="*/ 167109 w 606580"/>
              <a:gd name="connsiteY38" fmla="*/ 352230 h 605592"/>
              <a:gd name="connsiteX39" fmla="*/ 68025 w 606580"/>
              <a:gd name="connsiteY39" fmla="*/ 253339 h 605592"/>
              <a:gd name="connsiteX40" fmla="*/ 68025 w 606580"/>
              <a:gd name="connsiteY40" fmla="*/ 191613 h 605592"/>
              <a:gd name="connsiteX41" fmla="*/ 167109 w 606580"/>
              <a:gd name="connsiteY41" fmla="*/ 92723 h 605592"/>
              <a:gd name="connsiteX42" fmla="*/ 49488 w 606580"/>
              <a:gd name="connsiteY42" fmla="*/ 24750 h 605592"/>
              <a:gd name="connsiteX43" fmla="*/ 24790 w 606580"/>
              <a:gd name="connsiteY43" fmla="*/ 49407 h 605592"/>
              <a:gd name="connsiteX44" fmla="*/ 24790 w 606580"/>
              <a:gd name="connsiteY44" fmla="*/ 395540 h 605592"/>
              <a:gd name="connsiteX45" fmla="*/ 49488 w 606580"/>
              <a:gd name="connsiteY45" fmla="*/ 420197 h 605592"/>
              <a:gd name="connsiteX46" fmla="*/ 352825 w 606580"/>
              <a:gd name="connsiteY46" fmla="*/ 420197 h 605592"/>
              <a:gd name="connsiteX47" fmla="*/ 365174 w 606580"/>
              <a:gd name="connsiteY47" fmla="*/ 432619 h 605592"/>
              <a:gd name="connsiteX48" fmla="*/ 365174 w 606580"/>
              <a:gd name="connsiteY48" fmla="*/ 561654 h 605592"/>
              <a:gd name="connsiteX49" fmla="*/ 492284 w 606580"/>
              <a:gd name="connsiteY49" fmla="*/ 424183 h 605592"/>
              <a:gd name="connsiteX50" fmla="*/ 501383 w 606580"/>
              <a:gd name="connsiteY50" fmla="*/ 420197 h 605592"/>
              <a:gd name="connsiteX51" fmla="*/ 557092 w 606580"/>
              <a:gd name="connsiteY51" fmla="*/ 420197 h 605592"/>
              <a:gd name="connsiteX52" fmla="*/ 581882 w 606580"/>
              <a:gd name="connsiteY52" fmla="*/ 395540 h 605592"/>
              <a:gd name="connsiteX53" fmla="*/ 581882 w 606580"/>
              <a:gd name="connsiteY53" fmla="*/ 49407 h 605592"/>
              <a:gd name="connsiteX54" fmla="*/ 557092 w 606580"/>
              <a:gd name="connsiteY54" fmla="*/ 24750 h 605592"/>
              <a:gd name="connsiteX55" fmla="*/ 49488 w 606580"/>
              <a:gd name="connsiteY55" fmla="*/ 0 h 605592"/>
              <a:gd name="connsiteX56" fmla="*/ 557092 w 606580"/>
              <a:gd name="connsiteY56" fmla="*/ 0 h 605592"/>
              <a:gd name="connsiteX57" fmla="*/ 606580 w 606580"/>
              <a:gd name="connsiteY57" fmla="*/ 49407 h 605592"/>
              <a:gd name="connsiteX58" fmla="*/ 606580 w 606580"/>
              <a:gd name="connsiteY58" fmla="*/ 395540 h 605592"/>
              <a:gd name="connsiteX59" fmla="*/ 557092 w 606580"/>
              <a:gd name="connsiteY59" fmla="*/ 444948 h 605592"/>
              <a:gd name="connsiteX60" fmla="*/ 506768 w 606580"/>
              <a:gd name="connsiteY60" fmla="*/ 444948 h 605592"/>
              <a:gd name="connsiteX61" fmla="*/ 361924 w 606580"/>
              <a:gd name="connsiteY61" fmla="*/ 601606 h 605592"/>
              <a:gd name="connsiteX62" fmla="*/ 352825 w 606580"/>
              <a:gd name="connsiteY62" fmla="*/ 605592 h 605592"/>
              <a:gd name="connsiteX63" fmla="*/ 348275 w 606580"/>
              <a:gd name="connsiteY63" fmla="*/ 604758 h 605592"/>
              <a:gd name="connsiteX64" fmla="*/ 340476 w 606580"/>
              <a:gd name="connsiteY64" fmla="*/ 593263 h 605592"/>
              <a:gd name="connsiteX65" fmla="*/ 340476 w 606580"/>
              <a:gd name="connsiteY65" fmla="*/ 444948 h 605592"/>
              <a:gd name="connsiteX66" fmla="*/ 49488 w 606580"/>
              <a:gd name="connsiteY66" fmla="*/ 444948 h 605592"/>
              <a:gd name="connsiteX67" fmla="*/ 0 w 606580"/>
              <a:gd name="connsiteY67" fmla="*/ 395540 h 605592"/>
              <a:gd name="connsiteX68" fmla="*/ 0 w 606580"/>
              <a:gd name="connsiteY68" fmla="*/ 49407 h 605592"/>
              <a:gd name="connsiteX69" fmla="*/ 49488 w 606580"/>
              <a:gd name="connsiteY69"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06580" h="605592">
                <a:moveTo>
                  <a:pt x="315710" y="302867"/>
                </a:moveTo>
                <a:lnTo>
                  <a:pt x="538485" y="302867"/>
                </a:lnTo>
                <a:lnTo>
                  <a:pt x="538485" y="327494"/>
                </a:lnTo>
                <a:lnTo>
                  <a:pt x="315710" y="327494"/>
                </a:lnTo>
                <a:close/>
                <a:moveTo>
                  <a:pt x="315710" y="241051"/>
                </a:moveTo>
                <a:lnTo>
                  <a:pt x="538485" y="241051"/>
                </a:lnTo>
                <a:lnTo>
                  <a:pt x="538485" y="265749"/>
                </a:lnTo>
                <a:lnTo>
                  <a:pt x="315710" y="265749"/>
                </a:lnTo>
                <a:close/>
                <a:moveTo>
                  <a:pt x="315710" y="179165"/>
                </a:moveTo>
                <a:lnTo>
                  <a:pt x="538485" y="179165"/>
                </a:lnTo>
                <a:lnTo>
                  <a:pt x="538485" y="203933"/>
                </a:lnTo>
                <a:lnTo>
                  <a:pt x="315710" y="203933"/>
                </a:lnTo>
                <a:close/>
                <a:moveTo>
                  <a:pt x="167109" y="117469"/>
                </a:moveTo>
                <a:cubicBezTo>
                  <a:pt x="126157" y="117469"/>
                  <a:pt x="92819" y="150741"/>
                  <a:pt x="92819" y="191613"/>
                </a:cubicBezTo>
                <a:lnTo>
                  <a:pt x="92819" y="253339"/>
                </a:lnTo>
                <a:cubicBezTo>
                  <a:pt x="92819" y="294211"/>
                  <a:pt x="126157" y="327484"/>
                  <a:pt x="167109" y="327484"/>
                </a:cubicBezTo>
                <a:cubicBezTo>
                  <a:pt x="183174" y="327484"/>
                  <a:pt x="197940" y="322387"/>
                  <a:pt x="210105" y="313768"/>
                </a:cubicBezTo>
                <a:lnTo>
                  <a:pt x="176953" y="280680"/>
                </a:lnTo>
                <a:lnTo>
                  <a:pt x="194411" y="263163"/>
                </a:lnTo>
                <a:lnTo>
                  <a:pt x="227656" y="296250"/>
                </a:lnTo>
                <a:cubicBezTo>
                  <a:pt x="236292" y="284202"/>
                  <a:pt x="241399" y="269373"/>
                  <a:pt x="241399" y="253339"/>
                </a:cubicBezTo>
                <a:lnTo>
                  <a:pt x="241399" y="191613"/>
                </a:lnTo>
                <a:cubicBezTo>
                  <a:pt x="241399" y="150741"/>
                  <a:pt x="208062" y="117469"/>
                  <a:pt x="167109" y="117469"/>
                </a:cubicBezTo>
                <a:close/>
                <a:moveTo>
                  <a:pt x="433342" y="117421"/>
                </a:moveTo>
                <a:lnTo>
                  <a:pt x="507577" y="117421"/>
                </a:lnTo>
                <a:lnTo>
                  <a:pt x="507577" y="142119"/>
                </a:lnTo>
                <a:lnTo>
                  <a:pt x="433342" y="142119"/>
                </a:lnTo>
                <a:close/>
                <a:moveTo>
                  <a:pt x="315710" y="117421"/>
                </a:moveTo>
                <a:lnTo>
                  <a:pt x="414713" y="117421"/>
                </a:lnTo>
                <a:lnTo>
                  <a:pt x="414713" y="142119"/>
                </a:lnTo>
                <a:lnTo>
                  <a:pt x="315710" y="142119"/>
                </a:lnTo>
                <a:close/>
                <a:moveTo>
                  <a:pt x="167109" y="92723"/>
                </a:moveTo>
                <a:cubicBezTo>
                  <a:pt x="221712" y="92723"/>
                  <a:pt x="266194" y="137117"/>
                  <a:pt x="266194" y="191613"/>
                </a:cubicBezTo>
                <a:lnTo>
                  <a:pt x="266194" y="253339"/>
                </a:lnTo>
                <a:cubicBezTo>
                  <a:pt x="266194" y="276139"/>
                  <a:pt x="258393" y="297177"/>
                  <a:pt x="245300" y="313953"/>
                </a:cubicBezTo>
                <a:lnTo>
                  <a:pt x="274923" y="343518"/>
                </a:lnTo>
                <a:lnTo>
                  <a:pt x="257372" y="360942"/>
                </a:lnTo>
                <a:lnTo>
                  <a:pt x="227841" y="331377"/>
                </a:lnTo>
                <a:cubicBezTo>
                  <a:pt x="211033" y="344445"/>
                  <a:pt x="189953" y="352230"/>
                  <a:pt x="167109" y="352230"/>
                </a:cubicBezTo>
                <a:cubicBezTo>
                  <a:pt x="112506" y="352230"/>
                  <a:pt x="68025" y="307836"/>
                  <a:pt x="68025" y="253339"/>
                </a:cubicBezTo>
                <a:lnTo>
                  <a:pt x="68025" y="191613"/>
                </a:lnTo>
                <a:cubicBezTo>
                  <a:pt x="68025" y="137117"/>
                  <a:pt x="112506" y="92723"/>
                  <a:pt x="167109" y="92723"/>
                </a:cubicBezTo>
                <a:close/>
                <a:moveTo>
                  <a:pt x="49488" y="24750"/>
                </a:moveTo>
                <a:cubicBezTo>
                  <a:pt x="35839" y="24750"/>
                  <a:pt x="24790" y="35781"/>
                  <a:pt x="24790" y="49407"/>
                </a:cubicBezTo>
                <a:lnTo>
                  <a:pt x="24790" y="395540"/>
                </a:lnTo>
                <a:cubicBezTo>
                  <a:pt x="24790" y="409166"/>
                  <a:pt x="35839" y="420197"/>
                  <a:pt x="49488" y="420197"/>
                </a:cubicBezTo>
                <a:lnTo>
                  <a:pt x="352825" y="420197"/>
                </a:lnTo>
                <a:cubicBezTo>
                  <a:pt x="359696" y="420197"/>
                  <a:pt x="365174" y="425759"/>
                  <a:pt x="365174" y="432619"/>
                </a:cubicBezTo>
                <a:lnTo>
                  <a:pt x="365174" y="561654"/>
                </a:lnTo>
                <a:lnTo>
                  <a:pt x="492284" y="424183"/>
                </a:lnTo>
                <a:cubicBezTo>
                  <a:pt x="494605" y="421681"/>
                  <a:pt x="497947" y="420197"/>
                  <a:pt x="501383" y="420197"/>
                </a:cubicBezTo>
                <a:lnTo>
                  <a:pt x="557092" y="420197"/>
                </a:lnTo>
                <a:cubicBezTo>
                  <a:pt x="570741" y="420197"/>
                  <a:pt x="581882" y="409166"/>
                  <a:pt x="581882" y="395540"/>
                </a:cubicBezTo>
                <a:lnTo>
                  <a:pt x="581882" y="49407"/>
                </a:lnTo>
                <a:cubicBezTo>
                  <a:pt x="581882" y="35781"/>
                  <a:pt x="570741" y="24750"/>
                  <a:pt x="557092" y="24750"/>
                </a:cubicBezTo>
                <a:close/>
                <a:moveTo>
                  <a:pt x="49488" y="0"/>
                </a:moveTo>
                <a:lnTo>
                  <a:pt x="557092" y="0"/>
                </a:lnTo>
                <a:cubicBezTo>
                  <a:pt x="584389" y="0"/>
                  <a:pt x="606580" y="22154"/>
                  <a:pt x="606580" y="49407"/>
                </a:cubicBezTo>
                <a:lnTo>
                  <a:pt x="606580" y="395540"/>
                </a:lnTo>
                <a:cubicBezTo>
                  <a:pt x="606580" y="422793"/>
                  <a:pt x="584389" y="444948"/>
                  <a:pt x="557092" y="444948"/>
                </a:cubicBezTo>
                <a:lnTo>
                  <a:pt x="506768" y="444948"/>
                </a:lnTo>
                <a:lnTo>
                  <a:pt x="361924" y="601606"/>
                </a:lnTo>
                <a:cubicBezTo>
                  <a:pt x="359510" y="604202"/>
                  <a:pt x="356168" y="605592"/>
                  <a:pt x="352825" y="605592"/>
                </a:cubicBezTo>
                <a:cubicBezTo>
                  <a:pt x="351339" y="605592"/>
                  <a:pt x="349761" y="605314"/>
                  <a:pt x="348275" y="604758"/>
                </a:cubicBezTo>
                <a:cubicBezTo>
                  <a:pt x="343540" y="602904"/>
                  <a:pt x="340476" y="598362"/>
                  <a:pt x="340476" y="593263"/>
                </a:cubicBezTo>
                <a:lnTo>
                  <a:pt x="340476" y="444948"/>
                </a:lnTo>
                <a:lnTo>
                  <a:pt x="49488" y="444948"/>
                </a:lnTo>
                <a:cubicBezTo>
                  <a:pt x="22191" y="444948"/>
                  <a:pt x="0" y="422793"/>
                  <a:pt x="0" y="395540"/>
                </a:cubicBezTo>
                <a:lnTo>
                  <a:pt x="0" y="49407"/>
                </a:lnTo>
                <a:cubicBezTo>
                  <a:pt x="0" y="22154"/>
                  <a:pt x="22191" y="0"/>
                  <a:pt x="49488" y="0"/>
                </a:cubicBezTo>
                <a:close/>
              </a:path>
            </a:pathLst>
          </a:custGeom>
          <a:solidFill>
            <a:schemeClr val="bg1"/>
          </a:solidFill>
          <a:ln>
            <a:noFill/>
          </a:ln>
        </p:spPr>
      </p:sp>
      <p:sp>
        <p:nvSpPr>
          <p:cNvPr id="75" name="speech-bubble-with-question-mark_73209"/>
          <p:cNvSpPr>
            <a:spLocks noChangeAspect="1"/>
          </p:cNvSpPr>
          <p:nvPr/>
        </p:nvSpPr>
        <p:spPr bwMode="auto">
          <a:xfrm>
            <a:off x="10676069" y="1605492"/>
            <a:ext cx="270037" cy="229404"/>
          </a:xfrm>
          <a:custGeom>
            <a:avLst/>
            <a:gdLst>
              <a:gd name="connsiteX0" fmla="*/ 302808 w 607146"/>
              <a:gd name="connsiteY0" fmla="*/ 403309 h 515788"/>
              <a:gd name="connsiteX1" fmla="*/ 267655 w 607146"/>
              <a:gd name="connsiteY1" fmla="*/ 404743 h 515788"/>
              <a:gd name="connsiteX2" fmla="*/ 268372 w 607146"/>
              <a:gd name="connsiteY2" fmla="*/ 429112 h 515788"/>
              <a:gd name="connsiteX3" fmla="*/ 299938 w 607146"/>
              <a:gd name="connsiteY3" fmla="*/ 430546 h 515788"/>
              <a:gd name="connsiteX4" fmla="*/ 302808 w 607146"/>
              <a:gd name="connsiteY4" fmla="*/ 403309 h 515788"/>
              <a:gd name="connsiteX5" fmla="*/ 311417 w 607146"/>
              <a:gd name="connsiteY5" fmla="*/ 388974 h 515788"/>
              <a:gd name="connsiteX6" fmla="*/ 319309 w 607146"/>
              <a:gd name="connsiteY6" fmla="*/ 399008 h 515788"/>
              <a:gd name="connsiteX7" fmla="*/ 317874 w 607146"/>
              <a:gd name="connsiteY7" fmla="*/ 441297 h 515788"/>
              <a:gd name="connsiteX8" fmla="*/ 308547 w 607146"/>
              <a:gd name="connsiteY8" fmla="*/ 450615 h 515788"/>
              <a:gd name="connsiteX9" fmla="*/ 259763 w 607146"/>
              <a:gd name="connsiteY9" fmla="*/ 449899 h 515788"/>
              <a:gd name="connsiteX10" fmla="*/ 249719 w 607146"/>
              <a:gd name="connsiteY10" fmla="*/ 442731 h 515788"/>
              <a:gd name="connsiteX11" fmla="*/ 249002 w 607146"/>
              <a:gd name="connsiteY11" fmla="*/ 397575 h 515788"/>
              <a:gd name="connsiteX12" fmla="*/ 265502 w 607146"/>
              <a:gd name="connsiteY12" fmla="*/ 394708 h 515788"/>
              <a:gd name="connsiteX13" fmla="*/ 311417 w 607146"/>
              <a:gd name="connsiteY13" fmla="*/ 388974 h 515788"/>
              <a:gd name="connsiteX14" fmla="*/ 302256 w 607146"/>
              <a:gd name="connsiteY14" fmla="*/ 82230 h 515788"/>
              <a:gd name="connsiteX15" fmla="*/ 207340 w 607146"/>
              <a:gd name="connsiteY15" fmla="*/ 241400 h 515788"/>
              <a:gd name="connsiteX16" fmla="*/ 220971 w 607146"/>
              <a:gd name="connsiteY16" fmla="*/ 209884 h 515788"/>
              <a:gd name="connsiteX17" fmla="*/ 229580 w 607146"/>
              <a:gd name="connsiteY17" fmla="*/ 193410 h 515788"/>
              <a:gd name="connsiteX18" fmla="*/ 244646 w 607146"/>
              <a:gd name="connsiteY18" fmla="*/ 149718 h 515788"/>
              <a:gd name="connsiteX19" fmla="*/ 304191 w 607146"/>
              <a:gd name="connsiteY19" fmla="*/ 159030 h 515788"/>
              <a:gd name="connsiteX20" fmla="*/ 262581 w 607146"/>
              <a:gd name="connsiteY20" fmla="*/ 257874 h 515788"/>
              <a:gd name="connsiteX21" fmla="*/ 261864 w 607146"/>
              <a:gd name="connsiteY21" fmla="*/ 302998 h 515788"/>
              <a:gd name="connsiteX22" fmla="*/ 263299 w 607146"/>
              <a:gd name="connsiteY22" fmla="*/ 349556 h 515788"/>
              <a:gd name="connsiteX23" fmla="*/ 275495 w 607146"/>
              <a:gd name="connsiteY23" fmla="*/ 350272 h 515788"/>
              <a:gd name="connsiteX24" fmla="*/ 299170 w 607146"/>
              <a:gd name="connsiteY24" fmla="*/ 350272 h 515788"/>
              <a:gd name="connsiteX25" fmla="*/ 300604 w 607146"/>
              <a:gd name="connsiteY25" fmla="*/ 323770 h 515788"/>
              <a:gd name="connsiteX26" fmla="*/ 309931 w 607146"/>
              <a:gd name="connsiteY26" fmla="*/ 286524 h 515788"/>
              <a:gd name="connsiteX27" fmla="*/ 310648 w 607146"/>
              <a:gd name="connsiteY27" fmla="*/ 285092 h 515788"/>
              <a:gd name="connsiteX28" fmla="*/ 315670 w 607146"/>
              <a:gd name="connsiteY28" fmla="*/ 280078 h 515788"/>
              <a:gd name="connsiteX29" fmla="*/ 393869 w 607146"/>
              <a:gd name="connsiteY29" fmla="*/ 194127 h 515788"/>
              <a:gd name="connsiteX30" fmla="*/ 337910 w 607146"/>
              <a:gd name="connsiteY30" fmla="*/ 93134 h 515788"/>
              <a:gd name="connsiteX31" fmla="*/ 302256 w 607146"/>
              <a:gd name="connsiteY31" fmla="*/ 82230 h 515788"/>
              <a:gd name="connsiteX32" fmla="*/ 297522 w 607146"/>
              <a:gd name="connsiteY32" fmla="*/ 63364 h 515788"/>
              <a:gd name="connsiteX33" fmla="*/ 338628 w 607146"/>
              <a:gd name="connsiteY33" fmla="*/ 72362 h 515788"/>
              <a:gd name="connsiteX34" fmla="*/ 319257 w 607146"/>
              <a:gd name="connsiteY34" fmla="*/ 295836 h 515788"/>
              <a:gd name="connsiteX35" fmla="*/ 317822 w 607146"/>
              <a:gd name="connsiteY35" fmla="*/ 326635 h 515788"/>
              <a:gd name="connsiteX36" fmla="*/ 314953 w 607146"/>
              <a:gd name="connsiteY36" fmla="*/ 358867 h 515788"/>
              <a:gd name="connsiteX37" fmla="*/ 305626 w 607146"/>
              <a:gd name="connsiteY37" fmla="*/ 361732 h 515788"/>
              <a:gd name="connsiteX38" fmla="*/ 304191 w 607146"/>
              <a:gd name="connsiteY38" fmla="*/ 362448 h 515788"/>
              <a:gd name="connsiteX39" fmla="*/ 275495 w 607146"/>
              <a:gd name="connsiteY39" fmla="*/ 368178 h 515788"/>
              <a:gd name="connsiteX40" fmla="*/ 252537 w 607146"/>
              <a:gd name="connsiteY40" fmla="*/ 361732 h 515788"/>
              <a:gd name="connsiteX41" fmla="*/ 252537 w 607146"/>
              <a:gd name="connsiteY41" fmla="*/ 356002 h 515788"/>
              <a:gd name="connsiteX42" fmla="*/ 249668 w 607146"/>
              <a:gd name="connsiteY42" fmla="*/ 256441 h 515788"/>
              <a:gd name="connsiteX43" fmla="*/ 251102 w 607146"/>
              <a:gd name="connsiteY43" fmla="*/ 246414 h 515788"/>
              <a:gd name="connsiteX44" fmla="*/ 297017 w 607146"/>
              <a:gd name="connsiteY44" fmla="*/ 179801 h 515788"/>
              <a:gd name="connsiteX45" fmla="*/ 257559 w 607146"/>
              <a:gd name="connsiteY45" fmla="*/ 161895 h 515788"/>
              <a:gd name="connsiteX46" fmla="*/ 245363 w 607146"/>
              <a:gd name="connsiteY46" fmla="*/ 178369 h 515788"/>
              <a:gd name="connsiteX47" fmla="*/ 251820 w 607146"/>
              <a:gd name="connsiteY47" fmla="*/ 187680 h 515788"/>
              <a:gd name="connsiteX48" fmla="*/ 234602 w 607146"/>
              <a:gd name="connsiteY48" fmla="*/ 215614 h 515788"/>
              <a:gd name="connsiteX49" fmla="*/ 215231 w 607146"/>
              <a:gd name="connsiteY49" fmla="*/ 244981 h 515788"/>
              <a:gd name="connsiteX50" fmla="*/ 210209 w 607146"/>
              <a:gd name="connsiteY50" fmla="*/ 246414 h 515788"/>
              <a:gd name="connsiteX51" fmla="*/ 205188 w 607146"/>
              <a:gd name="connsiteY51" fmla="*/ 249279 h 515788"/>
              <a:gd name="connsiteX52" fmla="*/ 187252 w 607146"/>
              <a:gd name="connsiteY52" fmla="*/ 115338 h 515788"/>
              <a:gd name="connsiteX53" fmla="*/ 297522 w 607146"/>
              <a:gd name="connsiteY53" fmla="*/ 63364 h 515788"/>
              <a:gd name="connsiteX54" fmla="*/ 298196 w 607146"/>
              <a:gd name="connsiteY54" fmla="*/ 17360 h 515788"/>
              <a:gd name="connsiteX55" fmla="*/ 157156 w 607146"/>
              <a:gd name="connsiteY55" fmla="*/ 43686 h 515788"/>
              <a:gd name="connsiteX56" fmla="*/ 23738 w 607146"/>
              <a:gd name="connsiteY56" fmla="*/ 188390 h 515788"/>
              <a:gd name="connsiteX57" fmla="*/ 66776 w 607146"/>
              <a:gd name="connsiteY57" fmla="*/ 389687 h 515788"/>
              <a:gd name="connsiteX58" fmla="*/ 418972 w 607146"/>
              <a:gd name="connsiteY58" fmla="*/ 444130 h 515788"/>
              <a:gd name="connsiteX59" fmla="*/ 427580 w 607146"/>
              <a:gd name="connsiteY59" fmla="*/ 449145 h 515788"/>
              <a:gd name="connsiteX60" fmla="*/ 548804 w 607146"/>
              <a:gd name="connsiteY60" fmla="*/ 494992 h 515788"/>
              <a:gd name="connsiteX61" fmla="*/ 527285 w 607146"/>
              <a:gd name="connsiteY61" fmla="*/ 477083 h 515788"/>
              <a:gd name="connsiteX62" fmla="*/ 526568 w 607146"/>
              <a:gd name="connsiteY62" fmla="*/ 477799 h 515788"/>
              <a:gd name="connsiteX63" fmla="*/ 477074 w 607146"/>
              <a:gd name="connsiteY63" fmla="*/ 471352 h 515788"/>
              <a:gd name="connsiteX64" fmla="*/ 478508 w 607146"/>
              <a:gd name="connsiteY64" fmla="*/ 468487 h 515788"/>
              <a:gd name="connsiteX65" fmla="*/ 522981 w 607146"/>
              <a:gd name="connsiteY65" fmla="*/ 473501 h 515788"/>
              <a:gd name="connsiteX66" fmla="*/ 499310 w 607146"/>
              <a:gd name="connsiteY66" fmla="*/ 446279 h 515788"/>
              <a:gd name="connsiteX67" fmla="*/ 471335 w 607146"/>
              <a:gd name="connsiteY67" fmla="*/ 445563 h 515788"/>
              <a:gd name="connsiteX68" fmla="*/ 471335 w 607146"/>
              <a:gd name="connsiteY68" fmla="*/ 442698 h 515788"/>
              <a:gd name="connsiteX69" fmla="*/ 496441 w 607146"/>
              <a:gd name="connsiteY69" fmla="*/ 441981 h 515788"/>
              <a:gd name="connsiteX70" fmla="*/ 484247 w 607146"/>
              <a:gd name="connsiteY70" fmla="*/ 415476 h 515788"/>
              <a:gd name="connsiteX71" fmla="*/ 484964 w 607146"/>
              <a:gd name="connsiteY71" fmla="*/ 409029 h 515788"/>
              <a:gd name="connsiteX72" fmla="*/ 449099 w 607146"/>
              <a:gd name="connsiteY72" fmla="*/ 408312 h 515788"/>
              <a:gd name="connsiteX73" fmla="*/ 449099 w 607146"/>
              <a:gd name="connsiteY73" fmla="*/ 403298 h 515788"/>
              <a:gd name="connsiteX74" fmla="*/ 490702 w 607146"/>
              <a:gd name="connsiteY74" fmla="*/ 403298 h 515788"/>
              <a:gd name="connsiteX75" fmla="*/ 494289 w 607146"/>
              <a:gd name="connsiteY75" fmla="*/ 401149 h 515788"/>
              <a:gd name="connsiteX76" fmla="*/ 544500 w 607146"/>
              <a:gd name="connsiteY76" fmla="*/ 377509 h 515788"/>
              <a:gd name="connsiteX77" fmla="*/ 487116 w 607146"/>
              <a:gd name="connsiteY77" fmla="*/ 376076 h 515788"/>
              <a:gd name="connsiteX78" fmla="*/ 487116 w 607146"/>
              <a:gd name="connsiteY78" fmla="*/ 371778 h 515788"/>
              <a:gd name="connsiteX79" fmla="*/ 525850 w 607146"/>
              <a:gd name="connsiteY79" fmla="*/ 371062 h 515788"/>
              <a:gd name="connsiteX80" fmla="*/ 554542 w 607146"/>
              <a:gd name="connsiteY80" fmla="*/ 368196 h 515788"/>
              <a:gd name="connsiteX81" fmla="*/ 573910 w 607146"/>
              <a:gd name="connsiteY81" fmla="*/ 339542 h 515788"/>
              <a:gd name="connsiteX82" fmla="*/ 477791 w 607146"/>
              <a:gd name="connsiteY82" fmla="*/ 338109 h 515788"/>
              <a:gd name="connsiteX83" fmla="*/ 477791 w 607146"/>
              <a:gd name="connsiteY83" fmla="*/ 333811 h 515788"/>
              <a:gd name="connsiteX84" fmla="*/ 577496 w 607146"/>
              <a:gd name="connsiteY84" fmla="*/ 332378 h 515788"/>
              <a:gd name="connsiteX85" fmla="*/ 584669 w 607146"/>
              <a:gd name="connsiteY85" fmla="*/ 305157 h 515788"/>
              <a:gd name="connsiteX86" fmla="*/ 567454 w 607146"/>
              <a:gd name="connsiteY86" fmla="*/ 305873 h 515788"/>
              <a:gd name="connsiteX87" fmla="*/ 538762 w 607146"/>
              <a:gd name="connsiteY87" fmla="*/ 307306 h 515788"/>
              <a:gd name="connsiteX88" fmla="*/ 538762 w 607146"/>
              <a:gd name="connsiteY88" fmla="*/ 300859 h 515788"/>
              <a:gd name="connsiteX89" fmla="*/ 567454 w 607146"/>
              <a:gd name="connsiteY89" fmla="*/ 298710 h 515788"/>
              <a:gd name="connsiteX90" fmla="*/ 586104 w 607146"/>
              <a:gd name="connsiteY90" fmla="*/ 297277 h 515788"/>
              <a:gd name="connsiteX91" fmla="*/ 587538 w 607146"/>
              <a:gd name="connsiteY91" fmla="*/ 275786 h 515788"/>
              <a:gd name="connsiteX92" fmla="*/ 497158 w 607146"/>
              <a:gd name="connsiteY92" fmla="*/ 275070 h 515788"/>
              <a:gd name="connsiteX93" fmla="*/ 497158 w 607146"/>
              <a:gd name="connsiteY93" fmla="*/ 269339 h 515788"/>
              <a:gd name="connsiteX94" fmla="*/ 588256 w 607146"/>
              <a:gd name="connsiteY94" fmla="*/ 268622 h 515788"/>
              <a:gd name="connsiteX95" fmla="*/ 585387 w 607146"/>
              <a:gd name="connsiteY95" fmla="*/ 237103 h 515788"/>
              <a:gd name="connsiteX96" fmla="*/ 525133 w 607146"/>
              <a:gd name="connsiteY96" fmla="*/ 235670 h 515788"/>
              <a:gd name="connsiteX97" fmla="*/ 525133 w 607146"/>
              <a:gd name="connsiteY97" fmla="*/ 232088 h 515788"/>
              <a:gd name="connsiteX98" fmla="*/ 583952 w 607146"/>
              <a:gd name="connsiteY98" fmla="*/ 230656 h 515788"/>
              <a:gd name="connsiteX99" fmla="*/ 575344 w 607146"/>
              <a:gd name="connsiteY99" fmla="*/ 196270 h 515788"/>
              <a:gd name="connsiteX100" fmla="*/ 493572 w 607146"/>
              <a:gd name="connsiteY100" fmla="*/ 195554 h 515788"/>
              <a:gd name="connsiteX101" fmla="*/ 493572 w 607146"/>
              <a:gd name="connsiteY101" fmla="*/ 189823 h 515788"/>
              <a:gd name="connsiteX102" fmla="*/ 573192 w 607146"/>
              <a:gd name="connsiteY102" fmla="*/ 189107 h 515788"/>
              <a:gd name="connsiteX103" fmla="*/ 561716 w 607146"/>
              <a:gd name="connsiteY103" fmla="*/ 161169 h 515788"/>
              <a:gd name="connsiteX104" fmla="*/ 490702 w 607146"/>
              <a:gd name="connsiteY104" fmla="*/ 161169 h 515788"/>
              <a:gd name="connsiteX105" fmla="*/ 490702 w 607146"/>
              <a:gd name="connsiteY105" fmla="*/ 154722 h 515788"/>
              <a:gd name="connsiteX106" fmla="*/ 558129 w 607146"/>
              <a:gd name="connsiteY106" fmla="*/ 154005 h 515788"/>
              <a:gd name="connsiteX107" fmla="*/ 543066 w 607146"/>
              <a:gd name="connsiteY107" fmla="*/ 128933 h 515788"/>
              <a:gd name="connsiteX108" fmla="*/ 459858 w 607146"/>
              <a:gd name="connsiteY108" fmla="*/ 128933 h 515788"/>
              <a:gd name="connsiteX109" fmla="*/ 457706 w 607146"/>
              <a:gd name="connsiteY109" fmla="*/ 122485 h 515788"/>
              <a:gd name="connsiteX110" fmla="*/ 537327 w 607146"/>
              <a:gd name="connsiteY110" fmla="*/ 120336 h 515788"/>
              <a:gd name="connsiteX111" fmla="*/ 510787 w 607146"/>
              <a:gd name="connsiteY111" fmla="*/ 90249 h 515788"/>
              <a:gd name="connsiteX112" fmla="*/ 429732 w 607146"/>
              <a:gd name="connsiteY112" fmla="*/ 87384 h 515788"/>
              <a:gd name="connsiteX113" fmla="*/ 429732 w 607146"/>
              <a:gd name="connsiteY113" fmla="*/ 81653 h 515788"/>
              <a:gd name="connsiteX114" fmla="*/ 501462 w 607146"/>
              <a:gd name="connsiteY114" fmla="*/ 83086 h 515788"/>
              <a:gd name="connsiteX115" fmla="*/ 457706 w 607146"/>
              <a:gd name="connsiteY115" fmla="*/ 54431 h 515788"/>
              <a:gd name="connsiteX116" fmla="*/ 394584 w 607146"/>
              <a:gd name="connsiteY116" fmla="*/ 50133 h 515788"/>
              <a:gd name="connsiteX117" fmla="*/ 394584 w 607146"/>
              <a:gd name="connsiteY117" fmla="*/ 45119 h 515788"/>
              <a:gd name="connsiteX118" fmla="*/ 439774 w 607146"/>
              <a:gd name="connsiteY118" fmla="*/ 45835 h 515788"/>
              <a:gd name="connsiteX119" fmla="*/ 298196 w 607146"/>
              <a:gd name="connsiteY119" fmla="*/ 17360 h 515788"/>
              <a:gd name="connsiteX120" fmla="*/ 258083 w 607146"/>
              <a:gd name="connsiteY120" fmla="*/ 1857 h 515788"/>
              <a:gd name="connsiteX121" fmla="*/ 341503 w 607146"/>
              <a:gd name="connsiteY121" fmla="*/ 2137 h 515788"/>
              <a:gd name="connsiteX122" fmla="*/ 593277 w 607146"/>
              <a:gd name="connsiteY122" fmla="*/ 179078 h 515788"/>
              <a:gd name="connsiteX123" fmla="*/ 507200 w 607146"/>
              <a:gd name="connsiteY123" fmla="*/ 421207 h 515788"/>
              <a:gd name="connsiteX124" fmla="*/ 576779 w 607146"/>
              <a:gd name="connsiteY124" fmla="*/ 491410 h 515788"/>
              <a:gd name="connsiteX125" fmla="*/ 574627 w 607146"/>
              <a:gd name="connsiteY125" fmla="*/ 509319 h 515788"/>
              <a:gd name="connsiteX126" fmla="*/ 418972 w 607146"/>
              <a:gd name="connsiteY126" fmla="*/ 459174 h 515788"/>
              <a:gd name="connsiteX127" fmla="*/ 74666 w 607146"/>
              <a:gd name="connsiteY127" fmla="*/ 421923 h 515788"/>
              <a:gd name="connsiteX128" fmla="*/ 1501 w 607146"/>
              <a:gd name="connsiteY128" fmla="*/ 287964 h 515788"/>
              <a:gd name="connsiteX129" fmla="*/ 38084 w 607146"/>
              <a:gd name="connsiteY129" fmla="*/ 113173 h 515788"/>
              <a:gd name="connsiteX130" fmla="*/ 258083 w 607146"/>
              <a:gd name="connsiteY130" fmla="*/ 1857 h 515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607146" h="515788">
                <a:moveTo>
                  <a:pt x="302808" y="403309"/>
                </a:moveTo>
                <a:cubicBezTo>
                  <a:pt x="291329" y="401876"/>
                  <a:pt x="279133" y="402592"/>
                  <a:pt x="267655" y="404743"/>
                </a:cubicBezTo>
                <a:cubicBezTo>
                  <a:pt x="267655" y="412627"/>
                  <a:pt x="267655" y="421228"/>
                  <a:pt x="268372" y="429112"/>
                </a:cubicBezTo>
                <a:cubicBezTo>
                  <a:pt x="279133" y="429112"/>
                  <a:pt x="289177" y="429112"/>
                  <a:pt x="299938" y="430546"/>
                </a:cubicBezTo>
                <a:cubicBezTo>
                  <a:pt x="299938" y="421228"/>
                  <a:pt x="301373" y="412627"/>
                  <a:pt x="302808" y="403309"/>
                </a:cubicBezTo>
                <a:close/>
                <a:moveTo>
                  <a:pt x="311417" y="388974"/>
                </a:moveTo>
                <a:cubicBezTo>
                  <a:pt x="317156" y="388257"/>
                  <a:pt x="320026" y="394708"/>
                  <a:pt x="319309" y="399008"/>
                </a:cubicBezTo>
                <a:cubicBezTo>
                  <a:pt x="317156" y="413344"/>
                  <a:pt x="316439" y="426962"/>
                  <a:pt x="317874" y="441297"/>
                </a:cubicBezTo>
                <a:cubicBezTo>
                  <a:pt x="318591" y="446315"/>
                  <a:pt x="313569" y="451332"/>
                  <a:pt x="308547" y="450615"/>
                </a:cubicBezTo>
                <a:cubicBezTo>
                  <a:pt x="292047" y="449899"/>
                  <a:pt x="276264" y="448465"/>
                  <a:pt x="259763" y="449899"/>
                </a:cubicBezTo>
                <a:cubicBezTo>
                  <a:pt x="255458" y="449899"/>
                  <a:pt x="250437" y="446315"/>
                  <a:pt x="249719" y="442731"/>
                </a:cubicBezTo>
                <a:cubicBezTo>
                  <a:pt x="247567" y="427679"/>
                  <a:pt x="246132" y="411910"/>
                  <a:pt x="249002" y="397575"/>
                </a:cubicBezTo>
                <a:cubicBezTo>
                  <a:pt x="250437" y="388257"/>
                  <a:pt x="261198" y="388974"/>
                  <a:pt x="265502" y="394708"/>
                </a:cubicBezTo>
                <a:cubicBezTo>
                  <a:pt x="280568" y="391124"/>
                  <a:pt x="295634" y="390407"/>
                  <a:pt x="311417" y="388974"/>
                </a:cubicBezTo>
                <a:close/>
                <a:moveTo>
                  <a:pt x="302256" y="82230"/>
                </a:moveTo>
                <a:cubicBezTo>
                  <a:pt x="220130" y="72496"/>
                  <a:pt x="150843" y="166819"/>
                  <a:pt x="207340" y="241400"/>
                </a:cubicBezTo>
                <a:cubicBezTo>
                  <a:pt x="211644" y="230656"/>
                  <a:pt x="215949" y="220628"/>
                  <a:pt x="220971" y="209884"/>
                </a:cubicBezTo>
                <a:cubicBezTo>
                  <a:pt x="223840" y="204871"/>
                  <a:pt x="225993" y="198424"/>
                  <a:pt x="229580" y="193410"/>
                </a:cubicBezTo>
                <a:cubicBezTo>
                  <a:pt x="223123" y="178369"/>
                  <a:pt x="231732" y="159030"/>
                  <a:pt x="244646" y="149718"/>
                </a:cubicBezTo>
                <a:cubicBezTo>
                  <a:pt x="264016" y="136109"/>
                  <a:pt x="289126" y="142556"/>
                  <a:pt x="304191" y="159030"/>
                </a:cubicBezTo>
                <a:cubicBezTo>
                  <a:pt x="337193" y="193410"/>
                  <a:pt x="307779" y="257158"/>
                  <a:pt x="262581" y="257874"/>
                </a:cubicBezTo>
                <a:cubicBezTo>
                  <a:pt x="264016" y="272915"/>
                  <a:pt x="261864" y="287957"/>
                  <a:pt x="261864" y="302998"/>
                </a:cubicBezTo>
                <a:cubicBezTo>
                  <a:pt x="261864" y="318756"/>
                  <a:pt x="262581" y="334514"/>
                  <a:pt x="263299" y="349556"/>
                </a:cubicBezTo>
                <a:cubicBezTo>
                  <a:pt x="266886" y="349556"/>
                  <a:pt x="271190" y="350272"/>
                  <a:pt x="275495" y="350272"/>
                </a:cubicBezTo>
                <a:cubicBezTo>
                  <a:pt x="283386" y="350272"/>
                  <a:pt x="291278" y="349556"/>
                  <a:pt x="299170" y="350272"/>
                </a:cubicBezTo>
                <a:cubicBezTo>
                  <a:pt x="297735" y="341677"/>
                  <a:pt x="299887" y="332365"/>
                  <a:pt x="300604" y="323770"/>
                </a:cubicBezTo>
                <a:cubicBezTo>
                  <a:pt x="302757" y="310877"/>
                  <a:pt x="304909" y="298701"/>
                  <a:pt x="309931" y="286524"/>
                </a:cubicBezTo>
                <a:cubicBezTo>
                  <a:pt x="309931" y="285808"/>
                  <a:pt x="310648" y="285808"/>
                  <a:pt x="310648" y="285092"/>
                </a:cubicBezTo>
                <a:cubicBezTo>
                  <a:pt x="312083" y="282943"/>
                  <a:pt x="313518" y="280794"/>
                  <a:pt x="315670" y="280078"/>
                </a:cubicBezTo>
                <a:cubicBezTo>
                  <a:pt x="355846" y="262888"/>
                  <a:pt x="388847" y="240684"/>
                  <a:pt x="393869" y="194127"/>
                </a:cubicBezTo>
                <a:cubicBezTo>
                  <a:pt x="398891" y="151867"/>
                  <a:pt x="375216" y="111756"/>
                  <a:pt x="337910" y="93134"/>
                </a:cubicBezTo>
                <a:cubicBezTo>
                  <a:pt x="325983" y="87135"/>
                  <a:pt x="313989" y="83621"/>
                  <a:pt x="302256" y="82230"/>
                </a:cubicBezTo>
                <a:close/>
                <a:moveTo>
                  <a:pt x="297522" y="63364"/>
                </a:moveTo>
                <a:cubicBezTo>
                  <a:pt x="311590" y="64035"/>
                  <a:pt x="325535" y="66990"/>
                  <a:pt x="338628" y="72362"/>
                </a:cubicBezTo>
                <a:cubicBezTo>
                  <a:pt x="438349" y="113189"/>
                  <a:pt x="438349" y="285092"/>
                  <a:pt x="319257" y="295836"/>
                </a:cubicBezTo>
                <a:cubicBezTo>
                  <a:pt x="318540" y="305864"/>
                  <a:pt x="317822" y="316607"/>
                  <a:pt x="317822" y="326635"/>
                </a:cubicBezTo>
                <a:cubicBezTo>
                  <a:pt x="317822" y="337379"/>
                  <a:pt x="320692" y="348839"/>
                  <a:pt x="314953" y="358867"/>
                </a:cubicBezTo>
                <a:cubicBezTo>
                  <a:pt x="313518" y="362448"/>
                  <a:pt x="309213" y="363165"/>
                  <a:pt x="305626" y="361732"/>
                </a:cubicBezTo>
                <a:cubicBezTo>
                  <a:pt x="304909" y="361732"/>
                  <a:pt x="304909" y="361732"/>
                  <a:pt x="304191" y="362448"/>
                </a:cubicBezTo>
                <a:cubicBezTo>
                  <a:pt x="294865" y="366030"/>
                  <a:pt x="284821" y="367462"/>
                  <a:pt x="275495" y="368178"/>
                </a:cubicBezTo>
                <a:cubicBezTo>
                  <a:pt x="266168" y="368895"/>
                  <a:pt x="258277" y="369611"/>
                  <a:pt x="252537" y="361732"/>
                </a:cubicBezTo>
                <a:cubicBezTo>
                  <a:pt x="251102" y="360300"/>
                  <a:pt x="251820" y="357434"/>
                  <a:pt x="252537" y="356002"/>
                </a:cubicBezTo>
                <a:cubicBezTo>
                  <a:pt x="246798" y="325203"/>
                  <a:pt x="240341" y="285808"/>
                  <a:pt x="249668" y="256441"/>
                </a:cubicBezTo>
                <a:cubicBezTo>
                  <a:pt x="243928" y="254293"/>
                  <a:pt x="245363" y="246414"/>
                  <a:pt x="251102" y="246414"/>
                </a:cubicBezTo>
                <a:cubicBezTo>
                  <a:pt x="281951" y="247130"/>
                  <a:pt x="308496" y="209168"/>
                  <a:pt x="297017" y="179801"/>
                </a:cubicBezTo>
                <a:cubicBezTo>
                  <a:pt x="290560" y="166192"/>
                  <a:pt x="273342" y="154016"/>
                  <a:pt x="257559" y="161895"/>
                </a:cubicBezTo>
                <a:cubicBezTo>
                  <a:pt x="250385" y="165476"/>
                  <a:pt x="246798" y="171922"/>
                  <a:pt x="245363" y="178369"/>
                </a:cubicBezTo>
                <a:cubicBezTo>
                  <a:pt x="249668" y="179085"/>
                  <a:pt x="253255" y="183383"/>
                  <a:pt x="251820" y="187680"/>
                </a:cubicBezTo>
                <a:cubicBezTo>
                  <a:pt x="248233" y="198424"/>
                  <a:pt x="241059" y="207019"/>
                  <a:pt x="234602" y="215614"/>
                </a:cubicBezTo>
                <a:cubicBezTo>
                  <a:pt x="228145" y="225642"/>
                  <a:pt x="221688" y="234954"/>
                  <a:pt x="215231" y="244981"/>
                </a:cubicBezTo>
                <a:cubicBezTo>
                  <a:pt x="213797" y="246414"/>
                  <a:pt x="212362" y="247130"/>
                  <a:pt x="210209" y="246414"/>
                </a:cubicBezTo>
                <a:cubicBezTo>
                  <a:pt x="210209" y="249279"/>
                  <a:pt x="208057" y="251428"/>
                  <a:pt x="205188" y="249279"/>
                </a:cubicBezTo>
                <a:cubicBezTo>
                  <a:pt x="159273" y="219912"/>
                  <a:pt x="157120" y="157597"/>
                  <a:pt x="187252" y="115338"/>
                </a:cubicBezTo>
                <a:cubicBezTo>
                  <a:pt x="212003" y="79883"/>
                  <a:pt x="255317" y="61349"/>
                  <a:pt x="297522" y="63364"/>
                </a:cubicBezTo>
                <a:close/>
                <a:moveTo>
                  <a:pt x="298196" y="17360"/>
                </a:moveTo>
                <a:cubicBezTo>
                  <a:pt x="249330" y="17360"/>
                  <a:pt x="200553" y="26494"/>
                  <a:pt x="157156" y="43686"/>
                </a:cubicBezTo>
                <a:cubicBezTo>
                  <a:pt x="91881" y="70191"/>
                  <a:pt x="39518" y="118187"/>
                  <a:pt x="23738" y="188390"/>
                </a:cubicBezTo>
                <a:cubicBezTo>
                  <a:pt x="7240" y="257877"/>
                  <a:pt x="15847" y="336677"/>
                  <a:pt x="66776" y="389687"/>
                </a:cubicBezTo>
                <a:cubicBezTo>
                  <a:pt x="162895" y="489261"/>
                  <a:pt x="300617" y="521497"/>
                  <a:pt x="418972" y="444130"/>
                </a:cubicBezTo>
                <a:cubicBezTo>
                  <a:pt x="423276" y="441265"/>
                  <a:pt x="427580" y="445563"/>
                  <a:pt x="427580" y="449145"/>
                </a:cubicBezTo>
                <a:cubicBezTo>
                  <a:pt x="460576" y="483530"/>
                  <a:pt x="502897" y="502155"/>
                  <a:pt x="548804" y="494992"/>
                </a:cubicBezTo>
                <a:cubicBezTo>
                  <a:pt x="541631" y="489261"/>
                  <a:pt x="533741" y="483530"/>
                  <a:pt x="527285" y="477083"/>
                </a:cubicBezTo>
                <a:cubicBezTo>
                  <a:pt x="526568" y="477799"/>
                  <a:pt x="526568" y="477799"/>
                  <a:pt x="526568" y="477799"/>
                </a:cubicBezTo>
                <a:cubicBezTo>
                  <a:pt x="509352" y="481381"/>
                  <a:pt x="492854" y="477799"/>
                  <a:pt x="477074" y="471352"/>
                </a:cubicBezTo>
                <a:cubicBezTo>
                  <a:pt x="475639" y="470636"/>
                  <a:pt x="476356" y="467770"/>
                  <a:pt x="478508" y="468487"/>
                </a:cubicBezTo>
                <a:cubicBezTo>
                  <a:pt x="492854" y="473501"/>
                  <a:pt x="507918" y="474934"/>
                  <a:pt x="522981" y="473501"/>
                </a:cubicBezTo>
                <a:cubicBezTo>
                  <a:pt x="514374" y="465621"/>
                  <a:pt x="505766" y="456308"/>
                  <a:pt x="499310" y="446279"/>
                </a:cubicBezTo>
                <a:cubicBezTo>
                  <a:pt x="489985" y="446279"/>
                  <a:pt x="480660" y="446279"/>
                  <a:pt x="471335" y="445563"/>
                </a:cubicBezTo>
                <a:cubicBezTo>
                  <a:pt x="469183" y="445563"/>
                  <a:pt x="469183" y="442698"/>
                  <a:pt x="471335" y="442698"/>
                </a:cubicBezTo>
                <a:cubicBezTo>
                  <a:pt x="479943" y="442698"/>
                  <a:pt x="487833" y="441981"/>
                  <a:pt x="496441" y="441981"/>
                </a:cubicBezTo>
                <a:cubicBezTo>
                  <a:pt x="490702" y="433385"/>
                  <a:pt x="487116" y="424789"/>
                  <a:pt x="484247" y="415476"/>
                </a:cubicBezTo>
                <a:cubicBezTo>
                  <a:pt x="483529" y="412611"/>
                  <a:pt x="483529" y="411178"/>
                  <a:pt x="484964" y="409029"/>
                </a:cubicBezTo>
                <a:cubicBezTo>
                  <a:pt x="472770" y="409029"/>
                  <a:pt x="461293" y="409029"/>
                  <a:pt x="449099" y="408312"/>
                </a:cubicBezTo>
                <a:cubicBezTo>
                  <a:pt x="446230" y="408312"/>
                  <a:pt x="446230" y="404014"/>
                  <a:pt x="449099" y="403298"/>
                </a:cubicBezTo>
                <a:cubicBezTo>
                  <a:pt x="462728" y="403298"/>
                  <a:pt x="476356" y="402582"/>
                  <a:pt x="490702" y="403298"/>
                </a:cubicBezTo>
                <a:cubicBezTo>
                  <a:pt x="491420" y="402582"/>
                  <a:pt x="492854" y="401865"/>
                  <a:pt x="494289" y="401149"/>
                </a:cubicBezTo>
                <a:cubicBezTo>
                  <a:pt x="514374" y="396134"/>
                  <a:pt x="530872" y="388254"/>
                  <a:pt x="544500" y="377509"/>
                </a:cubicBezTo>
                <a:cubicBezTo>
                  <a:pt x="525850" y="379658"/>
                  <a:pt x="505049" y="378225"/>
                  <a:pt x="487116" y="376076"/>
                </a:cubicBezTo>
                <a:cubicBezTo>
                  <a:pt x="484964" y="376076"/>
                  <a:pt x="484964" y="371778"/>
                  <a:pt x="487116" y="371778"/>
                </a:cubicBezTo>
                <a:cubicBezTo>
                  <a:pt x="500027" y="371778"/>
                  <a:pt x="512939" y="371778"/>
                  <a:pt x="525850" y="371062"/>
                </a:cubicBezTo>
                <a:cubicBezTo>
                  <a:pt x="535175" y="370345"/>
                  <a:pt x="544500" y="368913"/>
                  <a:pt x="554542" y="368196"/>
                </a:cubicBezTo>
                <a:cubicBezTo>
                  <a:pt x="562433" y="359600"/>
                  <a:pt x="568889" y="350287"/>
                  <a:pt x="573910" y="339542"/>
                </a:cubicBezTo>
                <a:cubicBezTo>
                  <a:pt x="542348" y="341691"/>
                  <a:pt x="509352" y="339542"/>
                  <a:pt x="477791" y="338109"/>
                </a:cubicBezTo>
                <a:cubicBezTo>
                  <a:pt x="474922" y="338109"/>
                  <a:pt x="474922" y="333811"/>
                  <a:pt x="477791" y="333811"/>
                </a:cubicBezTo>
                <a:cubicBezTo>
                  <a:pt x="510787" y="332378"/>
                  <a:pt x="544500" y="330229"/>
                  <a:pt x="577496" y="332378"/>
                </a:cubicBezTo>
                <a:cubicBezTo>
                  <a:pt x="580365" y="323782"/>
                  <a:pt x="583235" y="314469"/>
                  <a:pt x="584669" y="305157"/>
                </a:cubicBezTo>
                <a:cubicBezTo>
                  <a:pt x="578931" y="305873"/>
                  <a:pt x="573192" y="305873"/>
                  <a:pt x="567454" y="305873"/>
                </a:cubicBezTo>
                <a:lnTo>
                  <a:pt x="538762" y="307306"/>
                </a:lnTo>
                <a:cubicBezTo>
                  <a:pt x="534458" y="308022"/>
                  <a:pt x="534458" y="301575"/>
                  <a:pt x="538762" y="300859"/>
                </a:cubicBezTo>
                <a:cubicBezTo>
                  <a:pt x="548087" y="300142"/>
                  <a:pt x="558129" y="299426"/>
                  <a:pt x="567454" y="298710"/>
                </a:cubicBezTo>
                <a:cubicBezTo>
                  <a:pt x="573910" y="297993"/>
                  <a:pt x="580365" y="297277"/>
                  <a:pt x="586104" y="297277"/>
                </a:cubicBezTo>
                <a:cubicBezTo>
                  <a:pt x="587538" y="290113"/>
                  <a:pt x="587538" y="282950"/>
                  <a:pt x="587538" y="275786"/>
                </a:cubicBezTo>
                <a:cubicBezTo>
                  <a:pt x="558129" y="277935"/>
                  <a:pt x="527285" y="275786"/>
                  <a:pt x="497158" y="275070"/>
                </a:cubicBezTo>
                <a:cubicBezTo>
                  <a:pt x="493572" y="275070"/>
                  <a:pt x="493572" y="270055"/>
                  <a:pt x="497158" y="269339"/>
                </a:cubicBezTo>
                <a:cubicBezTo>
                  <a:pt x="527285" y="268622"/>
                  <a:pt x="558129" y="266473"/>
                  <a:pt x="588256" y="268622"/>
                </a:cubicBezTo>
                <a:cubicBezTo>
                  <a:pt x="587538" y="258593"/>
                  <a:pt x="586821" y="247848"/>
                  <a:pt x="585387" y="237103"/>
                </a:cubicBezTo>
                <a:cubicBezTo>
                  <a:pt x="566019" y="239252"/>
                  <a:pt x="543783" y="239252"/>
                  <a:pt x="525133" y="235670"/>
                </a:cubicBezTo>
                <a:cubicBezTo>
                  <a:pt x="522981" y="235670"/>
                  <a:pt x="522981" y="232805"/>
                  <a:pt x="525133" y="232088"/>
                </a:cubicBezTo>
                <a:cubicBezTo>
                  <a:pt x="543066" y="228506"/>
                  <a:pt x="565302" y="228506"/>
                  <a:pt x="583952" y="230656"/>
                </a:cubicBezTo>
                <a:cubicBezTo>
                  <a:pt x="581800" y="219194"/>
                  <a:pt x="578931" y="207732"/>
                  <a:pt x="575344" y="196270"/>
                </a:cubicBezTo>
                <a:cubicBezTo>
                  <a:pt x="548804" y="199136"/>
                  <a:pt x="520112" y="196270"/>
                  <a:pt x="493572" y="195554"/>
                </a:cubicBezTo>
                <a:cubicBezTo>
                  <a:pt x="489985" y="195554"/>
                  <a:pt x="489985" y="189823"/>
                  <a:pt x="493572" y="189823"/>
                </a:cubicBezTo>
                <a:cubicBezTo>
                  <a:pt x="519395" y="189107"/>
                  <a:pt x="547370" y="186241"/>
                  <a:pt x="573192" y="189107"/>
                </a:cubicBezTo>
                <a:cubicBezTo>
                  <a:pt x="569606" y="179794"/>
                  <a:pt x="566019" y="170481"/>
                  <a:pt x="561716" y="161169"/>
                </a:cubicBezTo>
                <a:cubicBezTo>
                  <a:pt x="538044" y="162602"/>
                  <a:pt x="514374" y="161169"/>
                  <a:pt x="490702" y="161169"/>
                </a:cubicBezTo>
                <a:cubicBezTo>
                  <a:pt x="486399" y="160452"/>
                  <a:pt x="486399" y="154722"/>
                  <a:pt x="490702" y="154722"/>
                </a:cubicBezTo>
                <a:cubicBezTo>
                  <a:pt x="512939" y="154005"/>
                  <a:pt x="535893" y="153289"/>
                  <a:pt x="558129" y="154005"/>
                </a:cubicBezTo>
                <a:cubicBezTo>
                  <a:pt x="553825" y="145409"/>
                  <a:pt x="548804" y="136813"/>
                  <a:pt x="543066" y="128933"/>
                </a:cubicBezTo>
                <a:cubicBezTo>
                  <a:pt x="515091" y="127500"/>
                  <a:pt x="488551" y="124635"/>
                  <a:pt x="459858" y="128933"/>
                </a:cubicBezTo>
                <a:cubicBezTo>
                  <a:pt x="455555" y="129649"/>
                  <a:pt x="453403" y="123202"/>
                  <a:pt x="457706" y="122485"/>
                </a:cubicBezTo>
                <a:cubicBezTo>
                  <a:pt x="483529" y="118187"/>
                  <a:pt x="511504" y="116038"/>
                  <a:pt x="537327" y="120336"/>
                </a:cubicBezTo>
                <a:cubicBezTo>
                  <a:pt x="529437" y="108875"/>
                  <a:pt x="520112" y="98846"/>
                  <a:pt x="510787" y="90249"/>
                </a:cubicBezTo>
                <a:cubicBezTo>
                  <a:pt x="483529" y="89533"/>
                  <a:pt x="456989" y="86668"/>
                  <a:pt x="429732" y="87384"/>
                </a:cubicBezTo>
                <a:cubicBezTo>
                  <a:pt x="426145" y="87384"/>
                  <a:pt x="426862" y="82369"/>
                  <a:pt x="429732" y="81653"/>
                </a:cubicBezTo>
                <a:cubicBezTo>
                  <a:pt x="453403" y="80220"/>
                  <a:pt x="477791" y="79504"/>
                  <a:pt x="501462" y="83086"/>
                </a:cubicBezTo>
                <a:cubicBezTo>
                  <a:pt x="487833" y="71624"/>
                  <a:pt x="472770" y="62311"/>
                  <a:pt x="457706" y="54431"/>
                </a:cubicBezTo>
                <a:cubicBezTo>
                  <a:pt x="436905" y="54431"/>
                  <a:pt x="415386" y="51566"/>
                  <a:pt x="394584" y="50133"/>
                </a:cubicBezTo>
                <a:cubicBezTo>
                  <a:pt x="391714" y="49417"/>
                  <a:pt x="391714" y="45119"/>
                  <a:pt x="394584" y="45119"/>
                </a:cubicBezTo>
                <a:cubicBezTo>
                  <a:pt x="409647" y="45835"/>
                  <a:pt x="424710" y="45835"/>
                  <a:pt x="439774" y="45835"/>
                </a:cubicBezTo>
                <a:cubicBezTo>
                  <a:pt x="396018" y="26494"/>
                  <a:pt x="347063" y="17360"/>
                  <a:pt x="298196" y="17360"/>
                </a:cubicBezTo>
                <a:close/>
                <a:moveTo>
                  <a:pt x="258083" y="1857"/>
                </a:moveTo>
                <a:cubicBezTo>
                  <a:pt x="286495" y="-773"/>
                  <a:pt x="314784" y="-549"/>
                  <a:pt x="341503" y="2137"/>
                </a:cubicBezTo>
                <a:cubicBezTo>
                  <a:pt x="451251" y="13599"/>
                  <a:pt x="553825" y="72340"/>
                  <a:pt x="593277" y="179078"/>
                </a:cubicBezTo>
                <a:cubicBezTo>
                  <a:pt x="624121" y="262175"/>
                  <a:pt x="606906" y="396134"/>
                  <a:pt x="507200" y="421207"/>
                </a:cubicBezTo>
                <a:cubicBezTo>
                  <a:pt x="524416" y="451294"/>
                  <a:pt x="548087" y="470636"/>
                  <a:pt x="576779" y="491410"/>
                </a:cubicBezTo>
                <a:cubicBezTo>
                  <a:pt x="583952" y="496425"/>
                  <a:pt x="583235" y="506454"/>
                  <a:pt x="574627" y="509319"/>
                </a:cubicBezTo>
                <a:cubicBezTo>
                  <a:pt x="518677" y="526512"/>
                  <a:pt x="452685" y="509319"/>
                  <a:pt x="418972" y="459174"/>
                </a:cubicBezTo>
                <a:cubicBezTo>
                  <a:pt x="320701" y="551584"/>
                  <a:pt x="165046" y="500723"/>
                  <a:pt x="74666" y="421923"/>
                </a:cubicBezTo>
                <a:cubicBezTo>
                  <a:pt x="33063" y="385389"/>
                  <a:pt x="7240" y="344556"/>
                  <a:pt x="1501" y="287964"/>
                </a:cubicBezTo>
                <a:cubicBezTo>
                  <a:pt x="-3520" y="228506"/>
                  <a:pt x="2936" y="163318"/>
                  <a:pt x="38084" y="113173"/>
                </a:cubicBezTo>
                <a:cubicBezTo>
                  <a:pt x="86502" y="43328"/>
                  <a:pt x="172847" y="9749"/>
                  <a:pt x="258083" y="1857"/>
                </a:cubicBezTo>
                <a:close/>
              </a:path>
            </a:pathLst>
          </a:custGeom>
          <a:solidFill>
            <a:schemeClr val="bg1"/>
          </a:solidFill>
          <a:ln>
            <a:noFill/>
          </a:ln>
        </p:spPr>
      </p:sp>
      <p:sp>
        <p:nvSpPr>
          <p:cNvPr id="76" name="glove_209614"/>
          <p:cNvSpPr>
            <a:spLocks noChangeAspect="1"/>
          </p:cNvSpPr>
          <p:nvPr/>
        </p:nvSpPr>
        <p:spPr bwMode="auto">
          <a:xfrm>
            <a:off x="1391876" y="3754577"/>
            <a:ext cx="194817" cy="270037"/>
          </a:xfrm>
          <a:custGeom>
            <a:avLst/>
            <a:gdLst>
              <a:gd name="connsiteX0" fmla="*/ 169923 w 437717"/>
              <a:gd name="connsiteY0" fmla="*/ 417521 h 606722"/>
              <a:gd name="connsiteX1" fmla="*/ 169923 w 437717"/>
              <a:gd name="connsiteY1" fmla="*/ 476260 h 606722"/>
              <a:gd name="connsiteX2" fmla="*/ 241754 w 437717"/>
              <a:gd name="connsiteY2" fmla="*/ 476260 h 606722"/>
              <a:gd name="connsiteX3" fmla="*/ 241754 w 437717"/>
              <a:gd name="connsiteY3" fmla="*/ 417521 h 606722"/>
              <a:gd name="connsiteX4" fmla="*/ 150341 w 437717"/>
              <a:gd name="connsiteY4" fmla="*/ 362071 h 606722"/>
              <a:gd name="connsiteX5" fmla="*/ 169923 w 437717"/>
              <a:gd name="connsiteY5" fmla="*/ 362071 h 606722"/>
              <a:gd name="connsiteX6" fmla="*/ 169923 w 437717"/>
              <a:gd name="connsiteY6" fmla="*/ 397972 h 606722"/>
              <a:gd name="connsiteX7" fmla="*/ 241754 w 437717"/>
              <a:gd name="connsiteY7" fmla="*/ 397972 h 606722"/>
              <a:gd name="connsiteX8" fmla="*/ 241754 w 437717"/>
              <a:gd name="connsiteY8" fmla="*/ 362071 h 606722"/>
              <a:gd name="connsiteX9" fmla="*/ 261337 w 437717"/>
              <a:gd name="connsiteY9" fmla="*/ 362071 h 606722"/>
              <a:gd name="connsiteX10" fmla="*/ 261337 w 437717"/>
              <a:gd name="connsiteY10" fmla="*/ 397972 h 606722"/>
              <a:gd name="connsiteX11" fmla="*/ 290799 w 437717"/>
              <a:gd name="connsiteY11" fmla="*/ 397972 h 606722"/>
              <a:gd name="connsiteX12" fmla="*/ 290799 w 437717"/>
              <a:gd name="connsiteY12" fmla="*/ 417521 h 606722"/>
              <a:gd name="connsiteX13" fmla="*/ 261337 w 437717"/>
              <a:gd name="connsiteY13" fmla="*/ 417521 h 606722"/>
              <a:gd name="connsiteX14" fmla="*/ 261337 w 437717"/>
              <a:gd name="connsiteY14" fmla="*/ 476260 h 606722"/>
              <a:gd name="connsiteX15" fmla="*/ 290799 w 437717"/>
              <a:gd name="connsiteY15" fmla="*/ 476260 h 606722"/>
              <a:gd name="connsiteX16" fmla="*/ 290799 w 437717"/>
              <a:gd name="connsiteY16" fmla="*/ 495810 h 606722"/>
              <a:gd name="connsiteX17" fmla="*/ 261337 w 437717"/>
              <a:gd name="connsiteY17" fmla="*/ 495810 h 606722"/>
              <a:gd name="connsiteX18" fmla="*/ 261337 w 437717"/>
              <a:gd name="connsiteY18" fmla="*/ 531710 h 606722"/>
              <a:gd name="connsiteX19" fmla="*/ 241754 w 437717"/>
              <a:gd name="connsiteY19" fmla="*/ 531710 h 606722"/>
              <a:gd name="connsiteX20" fmla="*/ 241754 w 437717"/>
              <a:gd name="connsiteY20" fmla="*/ 495810 h 606722"/>
              <a:gd name="connsiteX21" fmla="*/ 169923 w 437717"/>
              <a:gd name="connsiteY21" fmla="*/ 495810 h 606722"/>
              <a:gd name="connsiteX22" fmla="*/ 169923 w 437717"/>
              <a:gd name="connsiteY22" fmla="*/ 531710 h 606722"/>
              <a:gd name="connsiteX23" fmla="*/ 150341 w 437717"/>
              <a:gd name="connsiteY23" fmla="*/ 531710 h 606722"/>
              <a:gd name="connsiteX24" fmla="*/ 150341 w 437717"/>
              <a:gd name="connsiteY24" fmla="*/ 495810 h 606722"/>
              <a:gd name="connsiteX25" fmla="*/ 120878 w 437717"/>
              <a:gd name="connsiteY25" fmla="*/ 495810 h 606722"/>
              <a:gd name="connsiteX26" fmla="*/ 120878 w 437717"/>
              <a:gd name="connsiteY26" fmla="*/ 476260 h 606722"/>
              <a:gd name="connsiteX27" fmla="*/ 150341 w 437717"/>
              <a:gd name="connsiteY27" fmla="*/ 476260 h 606722"/>
              <a:gd name="connsiteX28" fmla="*/ 150341 w 437717"/>
              <a:gd name="connsiteY28" fmla="*/ 417521 h 606722"/>
              <a:gd name="connsiteX29" fmla="*/ 120878 w 437717"/>
              <a:gd name="connsiteY29" fmla="*/ 417521 h 606722"/>
              <a:gd name="connsiteX30" fmla="*/ 120878 w 437717"/>
              <a:gd name="connsiteY30" fmla="*/ 397972 h 606722"/>
              <a:gd name="connsiteX31" fmla="*/ 150341 w 437717"/>
              <a:gd name="connsiteY31" fmla="*/ 397972 h 606722"/>
              <a:gd name="connsiteX32" fmla="*/ 303854 w 437717"/>
              <a:gd name="connsiteY32" fmla="*/ 358755 h 606722"/>
              <a:gd name="connsiteX33" fmla="*/ 352809 w 437717"/>
              <a:gd name="connsiteY33" fmla="*/ 358755 h 606722"/>
              <a:gd name="connsiteX34" fmla="*/ 352809 w 437717"/>
              <a:gd name="connsiteY34" fmla="*/ 508907 h 606722"/>
              <a:gd name="connsiteX35" fmla="*/ 382182 w 437717"/>
              <a:gd name="connsiteY35" fmla="*/ 508907 h 606722"/>
              <a:gd name="connsiteX36" fmla="*/ 382182 w 437717"/>
              <a:gd name="connsiteY36" fmla="*/ 528465 h 606722"/>
              <a:gd name="connsiteX37" fmla="*/ 303854 w 437717"/>
              <a:gd name="connsiteY37" fmla="*/ 528465 h 606722"/>
              <a:gd name="connsiteX38" fmla="*/ 303854 w 437717"/>
              <a:gd name="connsiteY38" fmla="*/ 508907 h 606722"/>
              <a:gd name="connsiteX39" fmla="*/ 333227 w 437717"/>
              <a:gd name="connsiteY39" fmla="*/ 508907 h 606722"/>
              <a:gd name="connsiteX40" fmla="*/ 333227 w 437717"/>
              <a:gd name="connsiteY40" fmla="*/ 378313 h 606722"/>
              <a:gd name="connsiteX41" fmla="*/ 303854 w 437717"/>
              <a:gd name="connsiteY41" fmla="*/ 378313 h 606722"/>
              <a:gd name="connsiteX42" fmla="*/ 127453 w 437717"/>
              <a:gd name="connsiteY42" fmla="*/ 19552 h 606722"/>
              <a:gd name="connsiteX43" fmla="*/ 111076 w 437717"/>
              <a:gd name="connsiteY43" fmla="*/ 35904 h 606722"/>
              <a:gd name="connsiteX44" fmla="*/ 111076 w 437717"/>
              <a:gd name="connsiteY44" fmla="*/ 355573 h 606722"/>
              <a:gd name="connsiteX45" fmla="*/ 81705 w 437717"/>
              <a:gd name="connsiteY45" fmla="*/ 378324 h 606722"/>
              <a:gd name="connsiteX46" fmla="*/ 56695 w 437717"/>
              <a:gd name="connsiteY46" fmla="*/ 367926 h 606722"/>
              <a:gd name="connsiteX47" fmla="*/ 52245 w 437717"/>
              <a:gd name="connsiteY47" fmla="*/ 355573 h 606722"/>
              <a:gd name="connsiteX48" fmla="*/ 52245 w 437717"/>
              <a:gd name="connsiteY48" fmla="*/ 192406 h 606722"/>
              <a:gd name="connsiteX49" fmla="*/ 35957 w 437717"/>
              <a:gd name="connsiteY49" fmla="*/ 176142 h 606722"/>
              <a:gd name="connsiteX50" fmla="*/ 19580 w 437717"/>
              <a:gd name="connsiteY50" fmla="*/ 192406 h 606722"/>
              <a:gd name="connsiteX51" fmla="*/ 19580 w 437717"/>
              <a:gd name="connsiteY51" fmla="*/ 471549 h 606722"/>
              <a:gd name="connsiteX52" fmla="*/ 55182 w 437717"/>
              <a:gd name="connsiteY52" fmla="*/ 528960 h 606722"/>
              <a:gd name="connsiteX53" fmla="*/ 212362 w 437717"/>
              <a:gd name="connsiteY53" fmla="*/ 587082 h 606722"/>
              <a:gd name="connsiteX54" fmla="*/ 418137 w 437717"/>
              <a:gd name="connsiteY54" fmla="*/ 587082 h 606722"/>
              <a:gd name="connsiteX55" fmla="*/ 418137 w 437717"/>
              <a:gd name="connsiteY55" fmla="*/ 127174 h 606722"/>
              <a:gd name="connsiteX56" fmla="*/ 401849 w 437717"/>
              <a:gd name="connsiteY56" fmla="*/ 110911 h 606722"/>
              <a:gd name="connsiteX57" fmla="*/ 385472 w 437717"/>
              <a:gd name="connsiteY57" fmla="*/ 127174 h 606722"/>
              <a:gd name="connsiteX58" fmla="*/ 385472 w 437717"/>
              <a:gd name="connsiteY58" fmla="*/ 290341 h 606722"/>
              <a:gd name="connsiteX59" fmla="*/ 356101 w 437717"/>
              <a:gd name="connsiteY59" fmla="*/ 313092 h 606722"/>
              <a:gd name="connsiteX60" fmla="*/ 331092 w 437717"/>
              <a:gd name="connsiteY60" fmla="*/ 302694 h 606722"/>
              <a:gd name="connsiteX61" fmla="*/ 326641 w 437717"/>
              <a:gd name="connsiteY61" fmla="*/ 290341 h 606722"/>
              <a:gd name="connsiteX62" fmla="*/ 326641 w 437717"/>
              <a:gd name="connsiteY62" fmla="*/ 127174 h 606722"/>
              <a:gd name="connsiteX63" fmla="*/ 310354 w 437717"/>
              <a:gd name="connsiteY63" fmla="*/ 110911 h 606722"/>
              <a:gd name="connsiteX64" fmla="*/ 293977 w 437717"/>
              <a:gd name="connsiteY64" fmla="*/ 127174 h 606722"/>
              <a:gd name="connsiteX65" fmla="*/ 293977 w 437717"/>
              <a:gd name="connsiteY65" fmla="*/ 290341 h 606722"/>
              <a:gd name="connsiteX66" fmla="*/ 264606 w 437717"/>
              <a:gd name="connsiteY66" fmla="*/ 313092 h 606722"/>
              <a:gd name="connsiteX67" fmla="*/ 239596 w 437717"/>
              <a:gd name="connsiteY67" fmla="*/ 302694 h 606722"/>
              <a:gd name="connsiteX68" fmla="*/ 235235 w 437717"/>
              <a:gd name="connsiteY68" fmla="*/ 290341 h 606722"/>
              <a:gd name="connsiteX69" fmla="*/ 235235 w 437717"/>
              <a:gd name="connsiteY69" fmla="*/ 127174 h 606722"/>
              <a:gd name="connsiteX70" fmla="*/ 218859 w 437717"/>
              <a:gd name="connsiteY70" fmla="*/ 110911 h 606722"/>
              <a:gd name="connsiteX71" fmla="*/ 202571 w 437717"/>
              <a:gd name="connsiteY71" fmla="*/ 127174 h 606722"/>
              <a:gd name="connsiteX72" fmla="*/ 202571 w 437717"/>
              <a:gd name="connsiteY72" fmla="*/ 290341 h 606722"/>
              <a:gd name="connsiteX73" fmla="*/ 173111 w 437717"/>
              <a:gd name="connsiteY73" fmla="*/ 313092 h 606722"/>
              <a:gd name="connsiteX74" fmla="*/ 148190 w 437717"/>
              <a:gd name="connsiteY74" fmla="*/ 302694 h 606722"/>
              <a:gd name="connsiteX75" fmla="*/ 143740 w 437717"/>
              <a:gd name="connsiteY75" fmla="*/ 290341 h 606722"/>
              <a:gd name="connsiteX76" fmla="*/ 143740 w 437717"/>
              <a:gd name="connsiteY76" fmla="*/ 35904 h 606722"/>
              <a:gd name="connsiteX77" fmla="*/ 127453 w 437717"/>
              <a:gd name="connsiteY77" fmla="*/ 19552 h 606722"/>
              <a:gd name="connsiteX78" fmla="*/ 127453 w 437717"/>
              <a:gd name="connsiteY78" fmla="*/ 0 h 606722"/>
              <a:gd name="connsiteX79" fmla="*/ 163321 w 437717"/>
              <a:gd name="connsiteY79" fmla="*/ 35904 h 606722"/>
              <a:gd name="connsiteX80" fmla="*/ 163321 w 437717"/>
              <a:gd name="connsiteY80" fmla="*/ 289897 h 606722"/>
              <a:gd name="connsiteX81" fmla="*/ 173111 w 437717"/>
              <a:gd name="connsiteY81" fmla="*/ 293541 h 606722"/>
              <a:gd name="connsiteX82" fmla="*/ 182991 w 437717"/>
              <a:gd name="connsiteY82" fmla="*/ 290252 h 606722"/>
              <a:gd name="connsiteX83" fmla="*/ 182991 w 437717"/>
              <a:gd name="connsiteY83" fmla="*/ 127174 h 606722"/>
              <a:gd name="connsiteX84" fmla="*/ 218859 w 437717"/>
              <a:gd name="connsiteY84" fmla="*/ 91359 h 606722"/>
              <a:gd name="connsiteX85" fmla="*/ 254816 w 437717"/>
              <a:gd name="connsiteY85" fmla="*/ 127174 h 606722"/>
              <a:gd name="connsiteX86" fmla="*/ 254816 w 437717"/>
              <a:gd name="connsiteY86" fmla="*/ 289897 h 606722"/>
              <a:gd name="connsiteX87" fmla="*/ 264606 w 437717"/>
              <a:gd name="connsiteY87" fmla="*/ 293541 h 606722"/>
              <a:gd name="connsiteX88" fmla="*/ 274397 w 437717"/>
              <a:gd name="connsiteY88" fmla="*/ 290341 h 606722"/>
              <a:gd name="connsiteX89" fmla="*/ 274397 w 437717"/>
              <a:gd name="connsiteY89" fmla="*/ 127174 h 606722"/>
              <a:gd name="connsiteX90" fmla="*/ 310354 w 437717"/>
              <a:gd name="connsiteY90" fmla="*/ 91359 h 606722"/>
              <a:gd name="connsiteX91" fmla="*/ 346311 w 437717"/>
              <a:gd name="connsiteY91" fmla="*/ 127174 h 606722"/>
              <a:gd name="connsiteX92" fmla="*/ 346311 w 437717"/>
              <a:gd name="connsiteY92" fmla="*/ 289897 h 606722"/>
              <a:gd name="connsiteX93" fmla="*/ 356101 w 437717"/>
              <a:gd name="connsiteY93" fmla="*/ 293541 h 606722"/>
              <a:gd name="connsiteX94" fmla="*/ 365892 w 437717"/>
              <a:gd name="connsiteY94" fmla="*/ 290341 h 606722"/>
              <a:gd name="connsiteX95" fmla="*/ 365892 w 437717"/>
              <a:gd name="connsiteY95" fmla="*/ 127174 h 606722"/>
              <a:gd name="connsiteX96" fmla="*/ 401849 w 437717"/>
              <a:gd name="connsiteY96" fmla="*/ 91359 h 606722"/>
              <a:gd name="connsiteX97" fmla="*/ 437717 w 437717"/>
              <a:gd name="connsiteY97" fmla="*/ 127174 h 606722"/>
              <a:gd name="connsiteX98" fmla="*/ 437717 w 437717"/>
              <a:gd name="connsiteY98" fmla="*/ 606722 h 606722"/>
              <a:gd name="connsiteX99" fmla="*/ 212362 w 437717"/>
              <a:gd name="connsiteY99" fmla="*/ 606722 h 606722"/>
              <a:gd name="connsiteX100" fmla="*/ 40229 w 437717"/>
              <a:gd name="connsiteY100" fmla="*/ 541669 h 606722"/>
              <a:gd name="connsiteX101" fmla="*/ 356 w 437717"/>
              <a:gd name="connsiteY101" fmla="*/ 475460 h 606722"/>
              <a:gd name="connsiteX102" fmla="*/ 0 w 437717"/>
              <a:gd name="connsiteY102" fmla="*/ 474215 h 606722"/>
              <a:gd name="connsiteX103" fmla="*/ 0 w 437717"/>
              <a:gd name="connsiteY103" fmla="*/ 192406 h 606722"/>
              <a:gd name="connsiteX104" fmla="*/ 35957 w 437717"/>
              <a:gd name="connsiteY104" fmla="*/ 156591 h 606722"/>
              <a:gd name="connsiteX105" fmla="*/ 71914 w 437717"/>
              <a:gd name="connsiteY105" fmla="*/ 192406 h 606722"/>
              <a:gd name="connsiteX106" fmla="*/ 71914 w 437717"/>
              <a:gd name="connsiteY106" fmla="*/ 355128 h 606722"/>
              <a:gd name="connsiteX107" fmla="*/ 81705 w 437717"/>
              <a:gd name="connsiteY107" fmla="*/ 358772 h 606722"/>
              <a:gd name="connsiteX108" fmla="*/ 91495 w 437717"/>
              <a:gd name="connsiteY108" fmla="*/ 355573 h 606722"/>
              <a:gd name="connsiteX109" fmla="*/ 91495 w 437717"/>
              <a:gd name="connsiteY109" fmla="*/ 35904 h 606722"/>
              <a:gd name="connsiteX110" fmla="*/ 127453 w 437717"/>
              <a:gd name="connsiteY11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437717" h="606722">
                <a:moveTo>
                  <a:pt x="169923" y="417521"/>
                </a:moveTo>
                <a:lnTo>
                  <a:pt x="169923" y="476260"/>
                </a:lnTo>
                <a:lnTo>
                  <a:pt x="241754" y="476260"/>
                </a:lnTo>
                <a:lnTo>
                  <a:pt x="241754" y="417521"/>
                </a:lnTo>
                <a:close/>
                <a:moveTo>
                  <a:pt x="150341" y="362071"/>
                </a:moveTo>
                <a:lnTo>
                  <a:pt x="169923" y="362071"/>
                </a:lnTo>
                <a:lnTo>
                  <a:pt x="169923" y="397972"/>
                </a:lnTo>
                <a:lnTo>
                  <a:pt x="241754" y="397972"/>
                </a:lnTo>
                <a:lnTo>
                  <a:pt x="241754" y="362071"/>
                </a:lnTo>
                <a:lnTo>
                  <a:pt x="261337" y="362071"/>
                </a:lnTo>
                <a:lnTo>
                  <a:pt x="261337" y="397972"/>
                </a:lnTo>
                <a:lnTo>
                  <a:pt x="290799" y="397972"/>
                </a:lnTo>
                <a:lnTo>
                  <a:pt x="290799" y="417521"/>
                </a:lnTo>
                <a:lnTo>
                  <a:pt x="261337" y="417521"/>
                </a:lnTo>
                <a:lnTo>
                  <a:pt x="261337" y="476260"/>
                </a:lnTo>
                <a:lnTo>
                  <a:pt x="290799" y="476260"/>
                </a:lnTo>
                <a:lnTo>
                  <a:pt x="290799" y="495810"/>
                </a:lnTo>
                <a:lnTo>
                  <a:pt x="261337" y="495810"/>
                </a:lnTo>
                <a:lnTo>
                  <a:pt x="261337" y="531710"/>
                </a:lnTo>
                <a:lnTo>
                  <a:pt x="241754" y="531710"/>
                </a:lnTo>
                <a:lnTo>
                  <a:pt x="241754" y="495810"/>
                </a:lnTo>
                <a:lnTo>
                  <a:pt x="169923" y="495810"/>
                </a:lnTo>
                <a:lnTo>
                  <a:pt x="169923" y="531710"/>
                </a:lnTo>
                <a:lnTo>
                  <a:pt x="150341" y="531710"/>
                </a:lnTo>
                <a:lnTo>
                  <a:pt x="150341" y="495810"/>
                </a:lnTo>
                <a:lnTo>
                  <a:pt x="120878" y="495810"/>
                </a:lnTo>
                <a:lnTo>
                  <a:pt x="120878" y="476260"/>
                </a:lnTo>
                <a:lnTo>
                  <a:pt x="150341" y="476260"/>
                </a:lnTo>
                <a:lnTo>
                  <a:pt x="150341" y="417521"/>
                </a:lnTo>
                <a:lnTo>
                  <a:pt x="120878" y="417521"/>
                </a:lnTo>
                <a:lnTo>
                  <a:pt x="120878" y="397972"/>
                </a:lnTo>
                <a:lnTo>
                  <a:pt x="150341" y="397972"/>
                </a:lnTo>
                <a:close/>
                <a:moveTo>
                  <a:pt x="303854" y="358755"/>
                </a:moveTo>
                <a:lnTo>
                  <a:pt x="352809" y="358755"/>
                </a:lnTo>
                <a:lnTo>
                  <a:pt x="352809" y="508907"/>
                </a:lnTo>
                <a:lnTo>
                  <a:pt x="382182" y="508907"/>
                </a:lnTo>
                <a:lnTo>
                  <a:pt x="382182" y="528465"/>
                </a:lnTo>
                <a:lnTo>
                  <a:pt x="303854" y="528465"/>
                </a:lnTo>
                <a:lnTo>
                  <a:pt x="303854" y="508907"/>
                </a:lnTo>
                <a:lnTo>
                  <a:pt x="333227" y="508907"/>
                </a:lnTo>
                <a:lnTo>
                  <a:pt x="333227" y="378313"/>
                </a:lnTo>
                <a:lnTo>
                  <a:pt x="303854" y="378313"/>
                </a:lnTo>
                <a:close/>
                <a:moveTo>
                  <a:pt x="127453" y="19552"/>
                </a:moveTo>
                <a:cubicBezTo>
                  <a:pt x="118374" y="19552"/>
                  <a:pt x="111076" y="26928"/>
                  <a:pt x="111076" y="35904"/>
                </a:cubicBezTo>
                <a:lnTo>
                  <a:pt x="111076" y="355573"/>
                </a:lnTo>
                <a:cubicBezTo>
                  <a:pt x="111076" y="361882"/>
                  <a:pt x="105824" y="378324"/>
                  <a:pt x="81705" y="378324"/>
                </a:cubicBezTo>
                <a:cubicBezTo>
                  <a:pt x="67553" y="378324"/>
                  <a:pt x="60255" y="372725"/>
                  <a:pt x="56695" y="367926"/>
                </a:cubicBezTo>
                <a:cubicBezTo>
                  <a:pt x="52512" y="362327"/>
                  <a:pt x="52245" y="356639"/>
                  <a:pt x="52245" y="355573"/>
                </a:cubicBezTo>
                <a:lnTo>
                  <a:pt x="52245" y="192406"/>
                </a:lnTo>
                <a:cubicBezTo>
                  <a:pt x="52245" y="183430"/>
                  <a:pt x="44946" y="176142"/>
                  <a:pt x="35957" y="176142"/>
                </a:cubicBezTo>
                <a:cubicBezTo>
                  <a:pt x="26968" y="176142"/>
                  <a:pt x="19580" y="183430"/>
                  <a:pt x="19580" y="192406"/>
                </a:cubicBezTo>
                <a:lnTo>
                  <a:pt x="19580" y="471549"/>
                </a:lnTo>
                <a:cubicBezTo>
                  <a:pt x="21360" y="477059"/>
                  <a:pt x="30528" y="503187"/>
                  <a:pt x="55182" y="528960"/>
                </a:cubicBezTo>
                <a:cubicBezTo>
                  <a:pt x="92296" y="567530"/>
                  <a:pt x="145164" y="587082"/>
                  <a:pt x="212362" y="587082"/>
                </a:cubicBezTo>
                <a:lnTo>
                  <a:pt x="418137" y="587082"/>
                </a:lnTo>
                <a:lnTo>
                  <a:pt x="418137" y="127174"/>
                </a:lnTo>
                <a:cubicBezTo>
                  <a:pt x="418137" y="118198"/>
                  <a:pt x="410838" y="110911"/>
                  <a:pt x="401849" y="110911"/>
                </a:cubicBezTo>
                <a:cubicBezTo>
                  <a:pt x="392771" y="110911"/>
                  <a:pt x="385472" y="118198"/>
                  <a:pt x="385472" y="127174"/>
                </a:cubicBezTo>
                <a:lnTo>
                  <a:pt x="385472" y="290341"/>
                </a:lnTo>
                <a:cubicBezTo>
                  <a:pt x="385472" y="296651"/>
                  <a:pt x="380221" y="313092"/>
                  <a:pt x="356101" y="313092"/>
                </a:cubicBezTo>
                <a:cubicBezTo>
                  <a:pt x="341950" y="313092"/>
                  <a:pt x="334652" y="307493"/>
                  <a:pt x="331092" y="302694"/>
                </a:cubicBezTo>
                <a:cubicBezTo>
                  <a:pt x="326908" y="297096"/>
                  <a:pt x="326641" y="291408"/>
                  <a:pt x="326641" y="290341"/>
                </a:cubicBezTo>
                <a:lnTo>
                  <a:pt x="326641" y="127174"/>
                </a:lnTo>
                <a:cubicBezTo>
                  <a:pt x="326641" y="118198"/>
                  <a:pt x="319343" y="110911"/>
                  <a:pt x="310354" y="110911"/>
                </a:cubicBezTo>
                <a:cubicBezTo>
                  <a:pt x="301365" y="110911"/>
                  <a:pt x="293977" y="118198"/>
                  <a:pt x="293977" y="127174"/>
                </a:cubicBezTo>
                <a:lnTo>
                  <a:pt x="293977" y="290341"/>
                </a:lnTo>
                <a:cubicBezTo>
                  <a:pt x="293977" y="296651"/>
                  <a:pt x="288726" y="313092"/>
                  <a:pt x="264606" y="313092"/>
                </a:cubicBezTo>
                <a:cubicBezTo>
                  <a:pt x="250455" y="313092"/>
                  <a:pt x="243246" y="307493"/>
                  <a:pt x="239596" y="302694"/>
                </a:cubicBezTo>
                <a:cubicBezTo>
                  <a:pt x="235413" y="297096"/>
                  <a:pt x="235235" y="291408"/>
                  <a:pt x="235235" y="290341"/>
                </a:cubicBezTo>
                <a:lnTo>
                  <a:pt x="235235" y="127174"/>
                </a:lnTo>
                <a:cubicBezTo>
                  <a:pt x="235235" y="118198"/>
                  <a:pt x="227848" y="110911"/>
                  <a:pt x="218859" y="110911"/>
                </a:cubicBezTo>
                <a:cubicBezTo>
                  <a:pt x="209869" y="110911"/>
                  <a:pt x="202571" y="118198"/>
                  <a:pt x="202571" y="127174"/>
                </a:cubicBezTo>
                <a:lnTo>
                  <a:pt x="202571" y="290341"/>
                </a:lnTo>
                <a:cubicBezTo>
                  <a:pt x="202571" y="296651"/>
                  <a:pt x="197231" y="313092"/>
                  <a:pt x="173111" y="313092"/>
                </a:cubicBezTo>
                <a:cubicBezTo>
                  <a:pt x="158960" y="313092"/>
                  <a:pt x="151750" y="307493"/>
                  <a:pt x="148190" y="302694"/>
                </a:cubicBezTo>
                <a:cubicBezTo>
                  <a:pt x="144007" y="297096"/>
                  <a:pt x="143740" y="291408"/>
                  <a:pt x="143740" y="290341"/>
                </a:cubicBezTo>
                <a:lnTo>
                  <a:pt x="143740" y="35904"/>
                </a:lnTo>
                <a:cubicBezTo>
                  <a:pt x="143740" y="26928"/>
                  <a:pt x="136442" y="19552"/>
                  <a:pt x="127453" y="19552"/>
                </a:cubicBezTo>
                <a:close/>
                <a:moveTo>
                  <a:pt x="127453" y="0"/>
                </a:moveTo>
                <a:cubicBezTo>
                  <a:pt x="147211" y="0"/>
                  <a:pt x="163321" y="16086"/>
                  <a:pt x="163321" y="35904"/>
                </a:cubicBezTo>
                <a:lnTo>
                  <a:pt x="163321" y="289897"/>
                </a:lnTo>
                <a:cubicBezTo>
                  <a:pt x="163766" y="292119"/>
                  <a:pt x="167593" y="293541"/>
                  <a:pt x="173111" y="293541"/>
                </a:cubicBezTo>
                <a:cubicBezTo>
                  <a:pt x="181922" y="293541"/>
                  <a:pt x="182991" y="290341"/>
                  <a:pt x="182991" y="290252"/>
                </a:cubicBezTo>
                <a:lnTo>
                  <a:pt x="182991" y="127174"/>
                </a:lnTo>
                <a:cubicBezTo>
                  <a:pt x="182991" y="107445"/>
                  <a:pt x="199100" y="91359"/>
                  <a:pt x="218859" y="91359"/>
                </a:cubicBezTo>
                <a:cubicBezTo>
                  <a:pt x="238706" y="91359"/>
                  <a:pt x="254816" y="107445"/>
                  <a:pt x="254816" y="127174"/>
                </a:cubicBezTo>
                <a:lnTo>
                  <a:pt x="254816" y="289897"/>
                </a:lnTo>
                <a:cubicBezTo>
                  <a:pt x="255261" y="292119"/>
                  <a:pt x="259088" y="293541"/>
                  <a:pt x="264606" y="293541"/>
                </a:cubicBezTo>
                <a:cubicBezTo>
                  <a:pt x="273418" y="293541"/>
                  <a:pt x="274397" y="290341"/>
                  <a:pt x="274397" y="290341"/>
                </a:cubicBezTo>
                <a:lnTo>
                  <a:pt x="274397" y="127174"/>
                </a:lnTo>
                <a:cubicBezTo>
                  <a:pt x="274397" y="107445"/>
                  <a:pt x="290506" y="91359"/>
                  <a:pt x="310354" y="91359"/>
                </a:cubicBezTo>
                <a:cubicBezTo>
                  <a:pt x="330202" y="91359"/>
                  <a:pt x="346311" y="107445"/>
                  <a:pt x="346311" y="127174"/>
                </a:cubicBezTo>
                <a:lnTo>
                  <a:pt x="346311" y="289897"/>
                </a:lnTo>
                <a:cubicBezTo>
                  <a:pt x="346667" y="292119"/>
                  <a:pt x="350494" y="293541"/>
                  <a:pt x="356101" y="293541"/>
                </a:cubicBezTo>
                <a:cubicBezTo>
                  <a:pt x="364824" y="293541"/>
                  <a:pt x="365892" y="290341"/>
                  <a:pt x="365892" y="290341"/>
                </a:cubicBezTo>
                <a:lnTo>
                  <a:pt x="365892" y="127174"/>
                </a:lnTo>
                <a:cubicBezTo>
                  <a:pt x="365892" y="107445"/>
                  <a:pt x="382001" y="91359"/>
                  <a:pt x="401849" y="91359"/>
                </a:cubicBezTo>
                <a:cubicBezTo>
                  <a:pt x="421608" y="91359"/>
                  <a:pt x="437717" y="107445"/>
                  <a:pt x="437717" y="127174"/>
                </a:cubicBezTo>
                <a:lnTo>
                  <a:pt x="437717" y="606722"/>
                </a:lnTo>
                <a:lnTo>
                  <a:pt x="212362" y="606722"/>
                </a:lnTo>
                <a:cubicBezTo>
                  <a:pt x="121133" y="606722"/>
                  <a:pt x="68443" y="571351"/>
                  <a:pt x="40229" y="541669"/>
                </a:cubicBezTo>
                <a:cubicBezTo>
                  <a:pt x="9523" y="509231"/>
                  <a:pt x="712" y="476793"/>
                  <a:pt x="356" y="475460"/>
                </a:cubicBezTo>
                <a:lnTo>
                  <a:pt x="0" y="474215"/>
                </a:lnTo>
                <a:lnTo>
                  <a:pt x="0" y="192406"/>
                </a:lnTo>
                <a:cubicBezTo>
                  <a:pt x="0" y="172676"/>
                  <a:pt x="16109" y="156591"/>
                  <a:pt x="35957" y="156591"/>
                </a:cubicBezTo>
                <a:cubicBezTo>
                  <a:pt x="55805" y="156591"/>
                  <a:pt x="71914" y="172676"/>
                  <a:pt x="71914" y="192406"/>
                </a:cubicBezTo>
                <a:lnTo>
                  <a:pt x="71914" y="355128"/>
                </a:lnTo>
                <a:cubicBezTo>
                  <a:pt x="72270" y="357350"/>
                  <a:pt x="76097" y="358772"/>
                  <a:pt x="81705" y="358772"/>
                </a:cubicBezTo>
                <a:cubicBezTo>
                  <a:pt x="90427" y="358772"/>
                  <a:pt x="91495" y="355573"/>
                  <a:pt x="91495" y="355573"/>
                </a:cubicBezTo>
                <a:lnTo>
                  <a:pt x="91495" y="35904"/>
                </a:lnTo>
                <a:cubicBezTo>
                  <a:pt x="91495" y="16086"/>
                  <a:pt x="107604" y="0"/>
                  <a:pt x="127453" y="0"/>
                </a:cubicBezTo>
                <a:close/>
              </a:path>
            </a:pathLst>
          </a:custGeom>
          <a:solidFill>
            <a:schemeClr val="bg1"/>
          </a:solidFill>
          <a:ln>
            <a:noFill/>
          </a:ln>
        </p:spPr>
      </p:sp>
      <p:sp>
        <p:nvSpPr>
          <p:cNvPr id="77" name="glove_209614"/>
          <p:cNvSpPr>
            <a:spLocks noChangeAspect="1"/>
          </p:cNvSpPr>
          <p:nvPr/>
        </p:nvSpPr>
        <p:spPr bwMode="auto">
          <a:xfrm>
            <a:off x="1294467" y="4945322"/>
            <a:ext cx="194817" cy="270037"/>
          </a:xfrm>
          <a:custGeom>
            <a:avLst/>
            <a:gdLst>
              <a:gd name="connsiteX0" fmla="*/ 169923 w 437717"/>
              <a:gd name="connsiteY0" fmla="*/ 417521 h 606722"/>
              <a:gd name="connsiteX1" fmla="*/ 169923 w 437717"/>
              <a:gd name="connsiteY1" fmla="*/ 476260 h 606722"/>
              <a:gd name="connsiteX2" fmla="*/ 241754 w 437717"/>
              <a:gd name="connsiteY2" fmla="*/ 476260 h 606722"/>
              <a:gd name="connsiteX3" fmla="*/ 241754 w 437717"/>
              <a:gd name="connsiteY3" fmla="*/ 417521 h 606722"/>
              <a:gd name="connsiteX4" fmla="*/ 150341 w 437717"/>
              <a:gd name="connsiteY4" fmla="*/ 362071 h 606722"/>
              <a:gd name="connsiteX5" fmla="*/ 169923 w 437717"/>
              <a:gd name="connsiteY5" fmla="*/ 362071 h 606722"/>
              <a:gd name="connsiteX6" fmla="*/ 169923 w 437717"/>
              <a:gd name="connsiteY6" fmla="*/ 397972 h 606722"/>
              <a:gd name="connsiteX7" fmla="*/ 241754 w 437717"/>
              <a:gd name="connsiteY7" fmla="*/ 397972 h 606722"/>
              <a:gd name="connsiteX8" fmla="*/ 241754 w 437717"/>
              <a:gd name="connsiteY8" fmla="*/ 362071 h 606722"/>
              <a:gd name="connsiteX9" fmla="*/ 261337 w 437717"/>
              <a:gd name="connsiteY9" fmla="*/ 362071 h 606722"/>
              <a:gd name="connsiteX10" fmla="*/ 261337 w 437717"/>
              <a:gd name="connsiteY10" fmla="*/ 397972 h 606722"/>
              <a:gd name="connsiteX11" fmla="*/ 290799 w 437717"/>
              <a:gd name="connsiteY11" fmla="*/ 397972 h 606722"/>
              <a:gd name="connsiteX12" fmla="*/ 290799 w 437717"/>
              <a:gd name="connsiteY12" fmla="*/ 417521 h 606722"/>
              <a:gd name="connsiteX13" fmla="*/ 261337 w 437717"/>
              <a:gd name="connsiteY13" fmla="*/ 417521 h 606722"/>
              <a:gd name="connsiteX14" fmla="*/ 261337 w 437717"/>
              <a:gd name="connsiteY14" fmla="*/ 476260 h 606722"/>
              <a:gd name="connsiteX15" fmla="*/ 290799 w 437717"/>
              <a:gd name="connsiteY15" fmla="*/ 476260 h 606722"/>
              <a:gd name="connsiteX16" fmla="*/ 290799 w 437717"/>
              <a:gd name="connsiteY16" fmla="*/ 495810 h 606722"/>
              <a:gd name="connsiteX17" fmla="*/ 261337 w 437717"/>
              <a:gd name="connsiteY17" fmla="*/ 495810 h 606722"/>
              <a:gd name="connsiteX18" fmla="*/ 261337 w 437717"/>
              <a:gd name="connsiteY18" fmla="*/ 531710 h 606722"/>
              <a:gd name="connsiteX19" fmla="*/ 241754 w 437717"/>
              <a:gd name="connsiteY19" fmla="*/ 531710 h 606722"/>
              <a:gd name="connsiteX20" fmla="*/ 241754 w 437717"/>
              <a:gd name="connsiteY20" fmla="*/ 495810 h 606722"/>
              <a:gd name="connsiteX21" fmla="*/ 169923 w 437717"/>
              <a:gd name="connsiteY21" fmla="*/ 495810 h 606722"/>
              <a:gd name="connsiteX22" fmla="*/ 169923 w 437717"/>
              <a:gd name="connsiteY22" fmla="*/ 531710 h 606722"/>
              <a:gd name="connsiteX23" fmla="*/ 150341 w 437717"/>
              <a:gd name="connsiteY23" fmla="*/ 531710 h 606722"/>
              <a:gd name="connsiteX24" fmla="*/ 150341 w 437717"/>
              <a:gd name="connsiteY24" fmla="*/ 495810 h 606722"/>
              <a:gd name="connsiteX25" fmla="*/ 120878 w 437717"/>
              <a:gd name="connsiteY25" fmla="*/ 495810 h 606722"/>
              <a:gd name="connsiteX26" fmla="*/ 120878 w 437717"/>
              <a:gd name="connsiteY26" fmla="*/ 476260 h 606722"/>
              <a:gd name="connsiteX27" fmla="*/ 150341 w 437717"/>
              <a:gd name="connsiteY27" fmla="*/ 476260 h 606722"/>
              <a:gd name="connsiteX28" fmla="*/ 150341 w 437717"/>
              <a:gd name="connsiteY28" fmla="*/ 417521 h 606722"/>
              <a:gd name="connsiteX29" fmla="*/ 120878 w 437717"/>
              <a:gd name="connsiteY29" fmla="*/ 417521 h 606722"/>
              <a:gd name="connsiteX30" fmla="*/ 120878 w 437717"/>
              <a:gd name="connsiteY30" fmla="*/ 397972 h 606722"/>
              <a:gd name="connsiteX31" fmla="*/ 150341 w 437717"/>
              <a:gd name="connsiteY31" fmla="*/ 397972 h 606722"/>
              <a:gd name="connsiteX32" fmla="*/ 303854 w 437717"/>
              <a:gd name="connsiteY32" fmla="*/ 358755 h 606722"/>
              <a:gd name="connsiteX33" fmla="*/ 352809 w 437717"/>
              <a:gd name="connsiteY33" fmla="*/ 358755 h 606722"/>
              <a:gd name="connsiteX34" fmla="*/ 352809 w 437717"/>
              <a:gd name="connsiteY34" fmla="*/ 508907 h 606722"/>
              <a:gd name="connsiteX35" fmla="*/ 382182 w 437717"/>
              <a:gd name="connsiteY35" fmla="*/ 508907 h 606722"/>
              <a:gd name="connsiteX36" fmla="*/ 382182 w 437717"/>
              <a:gd name="connsiteY36" fmla="*/ 528465 h 606722"/>
              <a:gd name="connsiteX37" fmla="*/ 303854 w 437717"/>
              <a:gd name="connsiteY37" fmla="*/ 528465 h 606722"/>
              <a:gd name="connsiteX38" fmla="*/ 303854 w 437717"/>
              <a:gd name="connsiteY38" fmla="*/ 508907 h 606722"/>
              <a:gd name="connsiteX39" fmla="*/ 333227 w 437717"/>
              <a:gd name="connsiteY39" fmla="*/ 508907 h 606722"/>
              <a:gd name="connsiteX40" fmla="*/ 333227 w 437717"/>
              <a:gd name="connsiteY40" fmla="*/ 378313 h 606722"/>
              <a:gd name="connsiteX41" fmla="*/ 303854 w 437717"/>
              <a:gd name="connsiteY41" fmla="*/ 378313 h 606722"/>
              <a:gd name="connsiteX42" fmla="*/ 127453 w 437717"/>
              <a:gd name="connsiteY42" fmla="*/ 19552 h 606722"/>
              <a:gd name="connsiteX43" fmla="*/ 111076 w 437717"/>
              <a:gd name="connsiteY43" fmla="*/ 35904 h 606722"/>
              <a:gd name="connsiteX44" fmla="*/ 111076 w 437717"/>
              <a:gd name="connsiteY44" fmla="*/ 355573 h 606722"/>
              <a:gd name="connsiteX45" fmla="*/ 81705 w 437717"/>
              <a:gd name="connsiteY45" fmla="*/ 378324 h 606722"/>
              <a:gd name="connsiteX46" fmla="*/ 56695 w 437717"/>
              <a:gd name="connsiteY46" fmla="*/ 367926 h 606722"/>
              <a:gd name="connsiteX47" fmla="*/ 52245 w 437717"/>
              <a:gd name="connsiteY47" fmla="*/ 355573 h 606722"/>
              <a:gd name="connsiteX48" fmla="*/ 52245 w 437717"/>
              <a:gd name="connsiteY48" fmla="*/ 192406 h 606722"/>
              <a:gd name="connsiteX49" fmla="*/ 35957 w 437717"/>
              <a:gd name="connsiteY49" fmla="*/ 176142 h 606722"/>
              <a:gd name="connsiteX50" fmla="*/ 19580 w 437717"/>
              <a:gd name="connsiteY50" fmla="*/ 192406 h 606722"/>
              <a:gd name="connsiteX51" fmla="*/ 19580 w 437717"/>
              <a:gd name="connsiteY51" fmla="*/ 471549 h 606722"/>
              <a:gd name="connsiteX52" fmla="*/ 55182 w 437717"/>
              <a:gd name="connsiteY52" fmla="*/ 528960 h 606722"/>
              <a:gd name="connsiteX53" fmla="*/ 212362 w 437717"/>
              <a:gd name="connsiteY53" fmla="*/ 587082 h 606722"/>
              <a:gd name="connsiteX54" fmla="*/ 418137 w 437717"/>
              <a:gd name="connsiteY54" fmla="*/ 587082 h 606722"/>
              <a:gd name="connsiteX55" fmla="*/ 418137 w 437717"/>
              <a:gd name="connsiteY55" fmla="*/ 127174 h 606722"/>
              <a:gd name="connsiteX56" fmla="*/ 401849 w 437717"/>
              <a:gd name="connsiteY56" fmla="*/ 110911 h 606722"/>
              <a:gd name="connsiteX57" fmla="*/ 385472 w 437717"/>
              <a:gd name="connsiteY57" fmla="*/ 127174 h 606722"/>
              <a:gd name="connsiteX58" fmla="*/ 385472 w 437717"/>
              <a:gd name="connsiteY58" fmla="*/ 290341 h 606722"/>
              <a:gd name="connsiteX59" fmla="*/ 356101 w 437717"/>
              <a:gd name="connsiteY59" fmla="*/ 313092 h 606722"/>
              <a:gd name="connsiteX60" fmla="*/ 331092 w 437717"/>
              <a:gd name="connsiteY60" fmla="*/ 302694 h 606722"/>
              <a:gd name="connsiteX61" fmla="*/ 326641 w 437717"/>
              <a:gd name="connsiteY61" fmla="*/ 290341 h 606722"/>
              <a:gd name="connsiteX62" fmla="*/ 326641 w 437717"/>
              <a:gd name="connsiteY62" fmla="*/ 127174 h 606722"/>
              <a:gd name="connsiteX63" fmla="*/ 310354 w 437717"/>
              <a:gd name="connsiteY63" fmla="*/ 110911 h 606722"/>
              <a:gd name="connsiteX64" fmla="*/ 293977 w 437717"/>
              <a:gd name="connsiteY64" fmla="*/ 127174 h 606722"/>
              <a:gd name="connsiteX65" fmla="*/ 293977 w 437717"/>
              <a:gd name="connsiteY65" fmla="*/ 290341 h 606722"/>
              <a:gd name="connsiteX66" fmla="*/ 264606 w 437717"/>
              <a:gd name="connsiteY66" fmla="*/ 313092 h 606722"/>
              <a:gd name="connsiteX67" fmla="*/ 239596 w 437717"/>
              <a:gd name="connsiteY67" fmla="*/ 302694 h 606722"/>
              <a:gd name="connsiteX68" fmla="*/ 235235 w 437717"/>
              <a:gd name="connsiteY68" fmla="*/ 290341 h 606722"/>
              <a:gd name="connsiteX69" fmla="*/ 235235 w 437717"/>
              <a:gd name="connsiteY69" fmla="*/ 127174 h 606722"/>
              <a:gd name="connsiteX70" fmla="*/ 218859 w 437717"/>
              <a:gd name="connsiteY70" fmla="*/ 110911 h 606722"/>
              <a:gd name="connsiteX71" fmla="*/ 202571 w 437717"/>
              <a:gd name="connsiteY71" fmla="*/ 127174 h 606722"/>
              <a:gd name="connsiteX72" fmla="*/ 202571 w 437717"/>
              <a:gd name="connsiteY72" fmla="*/ 290341 h 606722"/>
              <a:gd name="connsiteX73" fmla="*/ 173111 w 437717"/>
              <a:gd name="connsiteY73" fmla="*/ 313092 h 606722"/>
              <a:gd name="connsiteX74" fmla="*/ 148190 w 437717"/>
              <a:gd name="connsiteY74" fmla="*/ 302694 h 606722"/>
              <a:gd name="connsiteX75" fmla="*/ 143740 w 437717"/>
              <a:gd name="connsiteY75" fmla="*/ 290341 h 606722"/>
              <a:gd name="connsiteX76" fmla="*/ 143740 w 437717"/>
              <a:gd name="connsiteY76" fmla="*/ 35904 h 606722"/>
              <a:gd name="connsiteX77" fmla="*/ 127453 w 437717"/>
              <a:gd name="connsiteY77" fmla="*/ 19552 h 606722"/>
              <a:gd name="connsiteX78" fmla="*/ 127453 w 437717"/>
              <a:gd name="connsiteY78" fmla="*/ 0 h 606722"/>
              <a:gd name="connsiteX79" fmla="*/ 163321 w 437717"/>
              <a:gd name="connsiteY79" fmla="*/ 35904 h 606722"/>
              <a:gd name="connsiteX80" fmla="*/ 163321 w 437717"/>
              <a:gd name="connsiteY80" fmla="*/ 289897 h 606722"/>
              <a:gd name="connsiteX81" fmla="*/ 173111 w 437717"/>
              <a:gd name="connsiteY81" fmla="*/ 293541 h 606722"/>
              <a:gd name="connsiteX82" fmla="*/ 182991 w 437717"/>
              <a:gd name="connsiteY82" fmla="*/ 290252 h 606722"/>
              <a:gd name="connsiteX83" fmla="*/ 182991 w 437717"/>
              <a:gd name="connsiteY83" fmla="*/ 127174 h 606722"/>
              <a:gd name="connsiteX84" fmla="*/ 218859 w 437717"/>
              <a:gd name="connsiteY84" fmla="*/ 91359 h 606722"/>
              <a:gd name="connsiteX85" fmla="*/ 254816 w 437717"/>
              <a:gd name="connsiteY85" fmla="*/ 127174 h 606722"/>
              <a:gd name="connsiteX86" fmla="*/ 254816 w 437717"/>
              <a:gd name="connsiteY86" fmla="*/ 289897 h 606722"/>
              <a:gd name="connsiteX87" fmla="*/ 264606 w 437717"/>
              <a:gd name="connsiteY87" fmla="*/ 293541 h 606722"/>
              <a:gd name="connsiteX88" fmla="*/ 274397 w 437717"/>
              <a:gd name="connsiteY88" fmla="*/ 290341 h 606722"/>
              <a:gd name="connsiteX89" fmla="*/ 274397 w 437717"/>
              <a:gd name="connsiteY89" fmla="*/ 127174 h 606722"/>
              <a:gd name="connsiteX90" fmla="*/ 310354 w 437717"/>
              <a:gd name="connsiteY90" fmla="*/ 91359 h 606722"/>
              <a:gd name="connsiteX91" fmla="*/ 346311 w 437717"/>
              <a:gd name="connsiteY91" fmla="*/ 127174 h 606722"/>
              <a:gd name="connsiteX92" fmla="*/ 346311 w 437717"/>
              <a:gd name="connsiteY92" fmla="*/ 289897 h 606722"/>
              <a:gd name="connsiteX93" fmla="*/ 356101 w 437717"/>
              <a:gd name="connsiteY93" fmla="*/ 293541 h 606722"/>
              <a:gd name="connsiteX94" fmla="*/ 365892 w 437717"/>
              <a:gd name="connsiteY94" fmla="*/ 290341 h 606722"/>
              <a:gd name="connsiteX95" fmla="*/ 365892 w 437717"/>
              <a:gd name="connsiteY95" fmla="*/ 127174 h 606722"/>
              <a:gd name="connsiteX96" fmla="*/ 401849 w 437717"/>
              <a:gd name="connsiteY96" fmla="*/ 91359 h 606722"/>
              <a:gd name="connsiteX97" fmla="*/ 437717 w 437717"/>
              <a:gd name="connsiteY97" fmla="*/ 127174 h 606722"/>
              <a:gd name="connsiteX98" fmla="*/ 437717 w 437717"/>
              <a:gd name="connsiteY98" fmla="*/ 606722 h 606722"/>
              <a:gd name="connsiteX99" fmla="*/ 212362 w 437717"/>
              <a:gd name="connsiteY99" fmla="*/ 606722 h 606722"/>
              <a:gd name="connsiteX100" fmla="*/ 40229 w 437717"/>
              <a:gd name="connsiteY100" fmla="*/ 541669 h 606722"/>
              <a:gd name="connsiteX101" fmla="*/ 356 w 437717"/>
              <a:gd name="connsiteY101" fmla="*/ 475460 h 606722"/>
              <a:gd name="connsiteX102" fmla="*/ 0 w 437717"/>
              <a:gd name="connsiteY102" fmla="*/ 474215 h 606722"/>
              <a:gd name="connsiteX103" fmla="*/ 0 w 437717"/>
              <a:gd name="connsiteY103" fmla="*/ 192406 h 606722"/>
              <a:gd name="connsiteX104" fmla="*/ 35957 w 437717"/>
              <a:gd name="connsiteY104" fmla="*/ 156591 h 606722"/>
              <a:gd name="connsiteX105" fmla="*/ 71914 w 437717"/>
              <a:gd name="connsiteY105" fmla="*/ 192406 h 606722"/>
              <a:gd name="connsiteX106" fmla="*/ 71914 w 437717"/>
              <a:gd name="connsiteY106" fmla="*/ 355128 h 606722"/>
              <a:gd name="connsiteX107" fmla="*/ 81705 w 437717"/>
              <a:gd name="connsiteY107" fmla="*/ 358772 h 606722"/>
              <a:gd name="connsiteX108" fmla="*/ 91495 w 437717"/>
              <a:gd name="connsiteY108" fmla="*/ 355573 h 606722"/>
              <a:gd name="connsiteX109" fmla="*/ 91495 w 437717"/>
              <a:gd name="connsiteY109" fmla="*/ 35904 h 606722"/>
              <a:gd name="connsiteX110" fmla="*/ 127453 w 437717"/>
              <a:gd name="connsiteY11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437717" h="606722">
                <a:moveTo>
                  <a:pt x="169923" y="417521"/>
                </a:moveTo>
                <a:lnTo>
                  <a:pt x="169923" y="476260"/>
                </a:lnTo>
                <a:lnTo>
                  <a:pt x="241754" y="476260"/>
                </a:lnTo>
                <a:lnTo>
                  <a:pt x="241754" y="417521"/>
                </a:lnTo>
                <a:close/>
                <a:moveTo>
                  <a:pt x="150341" y="362071"/>
                </a:moveTo>
                <a:lnTo>
                  <a:pt x="169923" y="362071"/>
                </a:lnTo>
                <a:lnTo>
                  <a:pt x="169923" y="397972"/>
                </a:lnTo>
                <a:lnTo>
                  <a:pt x="241754" y="397972"/>
                </a:lnTo>
                <a:lnTo>
                  <a:pt x="241754" y="362071"/>
                </a:lnTo>
                <a:lnTo>
                  <a:pt x="261337" y="362071"/>
                </a:lnTo>
                <a:lnTo>
                  <a:pt x="261337" y="397972"/>
                </a:lnTo>
                <a:lnTo>
                  <a:pt x="290799" y="397972"/>
                </a:lnTo>
                <a:lnTo>
                  <a:pt x="290799" y="417521"/>
                </a:lnTo>
                <a:lnTo>
                  <a:pt x="261337" y="417521"/>
                </a:lnTo>
                <a:lnTo>
                  <a:pt x="261337" y="476260"/>
                </a:lnTo>
                <a:lnTo>
                  <a:pt x="290799" y="476260"/>
                </a:lnTo>
                <a:lnTo>
                  <a:pt x="290799" y="495810"/>
                </a:lnTo>
                <a:lnTo>
                  <a:pt x="261337" y="495810"/>
                </a:lnTo>
                <a:lnTo>
                  <a:pt x="261337" y="531710"/>
                </a:lnTo>
                <a:lnTo>
                  <a:pt x="241754" y="531710"/>
                </a:lnTo>
                <a:lnTo>
                  <a:pt x="241754" y="495810"/>
                </a:lnTo>
                <a:lnTo>
                  <a:pt x="169923" y="495810"/>
                </a:lnTo>
                <a:lnTo>
                  <a:pt x="169923" y="531710"/>
                </a:lnTo>
                <a:lnTo>
                  <a:pt x="150341" y="531710"/>
                </a:lnTo>
                <a:lnTo>
                  <a:pt x="150341" y="495810"/>
                </a:lnTo>
                <a:lnTo>
                  <a:pt x="120878" y="495810"/>
                </a:lnTo>
                <a:lnTo>
                  <a:pt x="120878" y="476260"/>
                </a:lnTo>
                <a:lnTo>
                  <a:pt x="150341" y="476260"/>
                </a:lnTo>
                <a:lnTo>
                  <a:pt x="150341" y="417521"/>
                </a:lnTo>
                <a:lnTo>
                  <a:pt x="120878" y="417521"/>
                </a:lnTo>
                <a:lnTo>
                  <a:pt x="120878" y="397972"/>
                </a:lnTo>
                <a:lnTo>
                  <a:pt x="150341" y="397972"/>
                </a:lnTo>
                <a:close/>
                <a:moveTo>
                  <a:pt x="303854" y="358755"/>
                </a:moveTo>
                <a:lnTo>
                  <a:pt x="352809" y="358755"/>
                </a:lnTo>
                <a:lnTo>
                  <a:pt x="352809" y="508907"/>
                </a:lnTo>
                <a:lnTo>
                  <a:pt x="382182" y="508907"/>
                </a:lnTo>
                <a:lnTo>
                  <a:pt x="382182" y="528465"/>
                </a:lnTo>
                <a:lnTo>
                  <a:pt x="303854" y="528465"/>
                </a:lnTo>
                <a:lnTo>
                  <a:pt x="303854" y="508907"/>
                </a:lnTo>
                <a:lnTo>
                  <a:pt x="333227" y="508907"/>
                </a:lnTo>
                <a:lnTo>
                  <a:pt x="333227" y="378313"/>
                </a:lnTo>
                <a:lnTo>
                  <a:pt x="303854" y="378313"/>
                </a:lnTo>
                <a:close/>
                <a:moveTo>
                  <a:pt x="127453" y="19552"/>
                </a:moveTo>
                <a:cubicBezTo>
                  <a:pt x="118374" y="19552"/>
                  <a:pt x="111076" y="26928"/>
                  <a:pt x="111076" y="35904"/>
                </a:cubicBezTo>
                <a:lnTo>
                  <a:pt x="111076" y="355573"/>
                </a:lnTo>
                <a:cubicBezTo>
                  <a:pt x="111076" y="361882"/>
                  <a:pt x="105824" y="378324"/>
                  <a:pt x="81705" y="378324"/>
                </a:cubicBezTo>
                <a:cubicBezTo>
                  <a:pt x="67553" y="378324"/>
                  <a:pt x="60255" y="372725"/>
                  <a:pt x="56695" y="367926"/>
                </a:cubicBezTo>
                <a:cubicBezTo>
                  <a:pt x="52512" y="362327"/>
                  <a:pt x="52245" y="356639"/>
                  <a:pt x="52245" y="355573"/>
                </a:cubicBezTo>
                <a:lnTo>
                  <a:pt x="52245" y="192406"/>
                </a:lnTo>
                <a:cubicBezTo>
                  <a:pt x="52245" y="183430"/>
                  <a:pt x="44946" y="176142"/>
                  <a:pt x="35957" y="176142"/>
                </a:cubicBezTo>
                <a:cubicBezTo>
                  <a:pt x="26968" y="176142"/>
                  <a:pt x="19580" y="183430"/>
                  <a:pt x="19580" y="192406"/>
                </a:cubicBezTo>
                <a:lnTo>
                  <a:pt x="19580" y="471549"/>
                </a:lnTo>
                <a:cubicBezTo>
                  <a:pt x="21360" y="477059"/>
                  <a:pt x="30528" y="503187"/>
                  <a:pt x="55182" y="528960"/>
                </a:cubicBezTo>
                <a:cubicBezTo>
                  <a:pt x="92296" y="567530"/>
                  <a:pt x="145164" y="587082"/>
                  <a:pt x="212362" y="587082"/>
                </a:cubicBezTo>
                <a:lnTo>
                  <a:pt x="418137" y="587082"/>
                </a:lnTo>
                <a:lnTo>
                  <a:pt x="418137" y="127174"/>
                </a:lnTo>
                <a:cubicBezTo>
                  <a:pt x="418137" y="118198"/>
                  <a:pt x="410838" y="110911"/>
                  <a:pt x="401849" y="110911"/>
                </a:cubicBezTo>
                <a:cubicBezTo>
                  <a:pt x="392771" y="110911"/>
                  <a:pt x="385472" y="118198"/>
                  <a:pt x="385472" y="127174"/>
                </a:cubicBezTo>
                <a:lnTo>
                  <a:pt x="385472" y="290341"/>
                </a:lnTo>
                <a:cubicBezTo>
                  <a:pt x="385472" y="296651"/>
                  <a:pt x="380221" y="313092"/>
                  <a:pt x="356101" y="313092"/>
                </a:cubicBezTo>
                <a:cubicBezTo>
                  <a:pt x="341950" y="313092"/>
                  <a:pt x="334652" y="307493"/>
                  <a:pt x="331092" y="302694"/>
                </a:cubicBezTo>
                <a:cubicBezTo>
                  <a:pt x="326908" y="297096"/>
                  <a:pt x="326641" y="291408"/>
                  <a:pt x="326641" y="290341"/>
                </a:cubicBezTo>
                <a:lnTo>
                  <a:pt x="326641" y="127174"/>
                </a:lnTo>
                <a:cubicBezTo>
                  <a:pt x="326641" y="118198"/>
                  <a:pt x="319343" y="110911"/>
                  <a:pt x="310354" y="110911"/>
                </a:cubicBezTo>
                <a:cubicBezTo>
                  <a:pt x="301365" y="110911"/>
                  <a:pt x="293977" y="118198"/>
                  <a:pt x="293977" y="127174"/>
                </a:cubicBezTo>
                <a:lnTo>
                  <a:pt x="293977" y="290341"/>
                </a:lnTo>
                <a:cubicBezTo>
                  <a:pt x="293977" y="296651"/>
                  <a:pt x="288726" y="313092"/>
                  <a:pt x="264606" y="313092"/>
                </a:cubicBezTo>
                <a:cubicBezTo>
                  <a:pt x="250455" y="313092"/>
                  <a:pt x="243246" y="307493"/>
                  <a:pt x="239596" y="302694"/>
                </a:cubicBezTo>
                <a:cubicBezTo>
                  <a:pt x="235413" y="297096"/>
                  <a:pt x="235235" y="291408"/>
                  <a:pt x="235235" y="290341"/>
                </a:cubicBezTo>
                <a:lnTo>
                  <a:pt x="235235" y="127174"/>
                </a:lnTo>
                <a:cubicBezTo>
                  <a:pt x="235235" y="118198"/>
                  <a:pt x="227848" y="110911"/>
                  <a:pt x="218859" y="110911"/>
                </a:cubicBezTo>
                <a:cubicBezTo>
                  <a:pt x="209869" y="110911"/>
                  <a:pt x="202571" y="118198"/>
                  <a:pt x="202571" y="127174"/>
                </a:cubicBezTo>
                <a:lnTo>
                  <a:pt x="202571" y="290341"/>
                </a:lnTo>
                <a:cubicBezTo>
                  <a:pt x="202571" y="296651"/>
                  <a:pt x="197231" y="313092"/>
                  <a:pt x="173111" y="313092"/>
                </a:cubicBezTo>
                <a:cubicBezTo>
                  <a:pt x="158960" y="313092"/>
                  <a:pt x="151750" y="307493"/>
                  <a:pt x="148190" y="302694"/>
                </a:cubicBezTo>
                <a:cubicBezTo>
                  <a:pt x="144007" y="297096"/>
                  <a:pt x="143740" y="291408"/>
                  <a:pt x="143740" y="290341"/>
                </a:cubicBezTo>
                <a:lnTo>
                  <a:pt x="143740" y="35904"/>
                </a:lnTo>
                <a:cubicBezTo>
                  <a:pt x="143740" y="26928"/>
                  <a:pt x="136442" y="19552"/>
                  <a:pt x="127453" y="19552"/>
                </a:cubicBezTo>
                <a:close/>
                <a:moveTo>
                  <a:pt x="127453" y="0"/>
                </a:moveTo>
                <a:cubicBezTo>
                  <a:pt x="147211" y="0"/>
                  <a:pt x="163321" y="16086"/>
                  <a:pt x="163321" y="35904"/>
                </a:cubicBezTo>
                <a:lnTo>
                  <a:pt x="163321" y="289897"/>
                </a:lnTo>
                <a:cubicBezTo>
                  <a:pt x="163766" y="292119"/>
                  <a:pt x="167593" y="293541"/>
                  <a:pt x="173111" y="293541"/>
                </a:cubicBezTo>
                <a:cubicBezTo>
                  <a:pt x="181922" y="293541"/>
                  <a:pt x="182991" y="290341"/>
                  <a:pt x="182991" y="290252"/>
                </a:cubicBezTo>
                <a:lnTo>
                  <a:pt x="182991" y="127174"/>
                </a:lnTo>
                <a:cubicBezTo>
                  <a:pt x="182991" y="107445"/>
                  <a:pt x="199100" y="91359"/>
                  <a:pt x="218859" y="91359"/>
                </a:cubicBezTo>
                <a:cubicBezTo>
                  <a:pt x="238706" y="91359"/>
                  <a:pt x="254816" y="107445"/>
                  <a:pt x="254816" y="127174"/>
                </a:cubicBezTo>
                <a:lnTo>
                  <a:pt x="254816" y="289897"/>
                </a:lnTo>
                <a:cubicBezTo>
                  <a:pt x="255261" y="292119"/>
                  <a:pt x="259088" y="293541"/>
                  <a:pt x="264606" y="293541"/>
                </a:cubicBezTo>
                <a:cubicBezTo>
                  <a:pt x="273418" y="293541"/>
                  <a:pt x="274397" y="290341"/>
                  <a:pt x="274397" y="290341"/>
                </a:cubicBezTo>
                <a:lnTo>
                  <a:pt x="274397" y="127174"/>
                </a:lnTo>
                <a:cubicBezTo>
                  <a:pt x="274397" y="107445"/>
                  <a:pt x="290506" y="91359"/>
                  <a:pt x="310354" y="91359"/>
                </a:cubicBezTo>
                <a:cubicBezTo>
                  <a:pt x="330202" y="91359"/>
                  <a:pt x="346311" y="107445"/>
                  <a:pt x="346311" y="127174"/>
                </a:cubicBezTo>
                <a:lnTo>
                  <a:pt x="346311" y="289897"/>
                </a:lnTo>
                <a:cubicBezTo>
                  <a:pt x="346667" y="292119"/>
                  <a:pt x="350494" y="293541"/>
                  <a:pt x="356101" y="293541"/>
                </a:cubicBezTo>
                <a:cubicBezTo>
                  <a:pt x="364824" y="293541"/>
                  <a:pt x="365892" y="290341"/>
                  <a:pt x="365892" y="290341"/>
                </a:cubicBezTo>
                <a:lnTo>
                  <a:pt x="365892" y="127174"/>
                </a:lnTo>
                <a:cubicBezTo>
                  <a:pt x="365892" y="107445"/>
                  <a:pt x="382001" y="91359"/>
                  <a:pt x="401849" y="91359"/>
                </a:cubicBezTo>
                <a:cubicBezTo>
                  <a:pt x="421608" y="91359"/>
                  <a:pt x="437717" y="107445"/>
                  <a:pt x="437717" y="127174"/>
                </a:cubicBezTo>
                <a:lnTo>
                  <a:pt x="437717" y="606722"/>
                </a:lnTo>
                <a:lnTo>
                  <a:pt x="212362" y="606722"/>
                </a:lnTo>
                <a:cubicBezTo>
                  <a:pt x="121133" y="606722"/>
                  <a:pt x="68443" y="571351"/>
                  <a:pt x="40229" y="541669"/>
                </a:cubicBezTo>
                <a:cubicBezTo>
                  <a:pt x="9523" y="509231"/>
                  <a:pt x="712" y="476793"/>
                  <a:pt x="356" y="475460"/>
                </a:cubicBezTo>
                <a:lnTo>
                  <a:pt x="0" y="474215"/>
                </a:lnTo>
                <a:lnTo>
                  <a:pt x="0" y="192406"/>
                </a:lnTo>
                <a:cubicBezTo>
                  <a:pt x="0" y="172676"/>
                  <a:pt x="16109" y="156591"/>
                  <a:pt x="35957" y="156591"/>
                </a:cubicBezTo>
                <a:cubicBezTo>
                  <a:pt x="55805" y="156591"/>
                  <a:pt x="71914" y="172676"/>
                  <a:pt x="71914" y="192406"/>
                </a:cubicBezTo>
                <a:lnTo>
                  <a:pt x="71914" y="355128"/>
                </a:lnTo>
                <a:cubicBezTo>
                  <a:pt x="72270" y="357350"/>
                  <a:pt x="76097" y="358772"/>
                  <a:pt x="81705" y="358772"/>
                </a:cubicBezTo>
                <a:cubicBezTo>
                  <a:pt x="90427" y="358772"/>
                  <a:pt x="91495" y="355573"/>
                  <a:pt x="91495" y="355573"/>
                </a:cubicBezTo>
                <a:lnTo>
                  <a:pt x="91495" y="35904"/>
                </a:lnTo>
                <a:cubicBezTo>
                  <a:pt x="91495" y="16086"/>
                  <a:pt x="107604" y="0"/>
                  <a:pt x="127453" y="0"/>
                </a:cubicBezTo>
                <a:close/>
              </a:path>
            </a:pathLst>
          </a:custGeom>
          <a:solidFill>
            <a:schemeClr val="bg1"/>
          </a:solidFill>
          <a:ln>
            <a:noFill/>
          </a:ln>
        </p:spPr>
      </p:sp>
      <p:sp>
        <p:nvSpPr>
          <p:cNvPr id="84" name="任意多边形: 形状 83"/>
          <p:cNvSpPr/>
          <p:nvPr/>
        </p:nvSpPr>
        <p:spPr>
          <a:xfrm>
            <a:off x="5829300" y="2206644"/>
            <a:ext cx="533400" cy="778552"/>
          </a:xfrm>
          <a:custGeom>
            <a:avLst/>
            <a:gdLst/>
            <a:ahLst/>
            <a:cxnLst/>
            <a:rect l="l" t="t" r="r" b="b"/>
            <a:pathLst>
              <a:path w="106375" h="155265">
                <a:moveTo>
                  <a:pt x="50341" y="106933"/>
                </a:moveTo>
                <a:cubicBezTo>
                  <a:pt x="56815" y="106933"/>
                  <a:pt x="62359" y="109351"/>
                  <a:pt x="66973" y="114188"/>
                </a:cubicBezTo>
                <a:cubicBezTo>
                  <a:pt x="71586" y="118951"/>
                  <a:pt x="73893" y="124532"/>
                  <a:pt x="73893" y="130931"/>
                </a:cubicBezTo>
                <a:cubicBezTo>
                  <a:pt x="73893" y="137554"/>
                  <a:pt x="71512" y="143266"/>
                  <a:pt x="66749" y="148065"/>
                </a:cubicBezTo>
                <a:cubicBezTo>
                  <a:pt x="61987" y="152865"/>
                  <a:pt x="56294" y="155265"/>
                  <a:pt x="49671" y="155265"/>
                </a:cubicBezTo>
                <a:cubicBezTo>
                  <a:pt x="43197" y="155265"/>
                  <a:pt x="37653" y="153070"/>
                  <a:pt x="33040" y="148679"/>
                </a:cubicBezTo>
                <a:cubicBezTo>
                  <a:pt x="28054" y="143917"/>
                  <a:pt x="25561" y="138038"/>
                  <a:pt x="25561" y="131043"/>
                </a:cubicBezTo>
                <a:cubicBezTo>
                  <a:pt x="25561" y="124569"/>
                  <a:pt x="27756" y="119100"/>
                  <a:pt x="32147" y="114635"/>
                </a:cubicBezTo>
                <a:cubicBezTo>
                  <a:pt x="37058" y="109500"/>
                  <a:pt x="43123" y="106933"/>
                  <a:pt x="50341" y="106933"/>
                </a:cubicBezTo>
                <a:close/>
                <a:moveTo>
                  <a:pt x="52797" y="0"/>
                </a:moveTo>
                <a:cubicBezTo>
                  <a:pt x="61131" y="0"/>
                  <a:pt x="69577" y="1786"/>
                  <a:pt x="78135" y="5358"/>
                </a:cubicBezTo>
                <a:cubicBezTo>
                  <a:pt x="86990" y="9078"/>
                  <a:pt x="93948" y="14287"/>
                  <a:pt x="99008" y="20985"/>
                </a:cubicBezTo>
                <a:cubicBezTo>
                  <a:pt x="103919" y="27384"/>
                  <a:pt x="106375" y="34305"/>
                  <a:pt x="106375" y="41746"/>
                </a:cubicBezTo>
                <a:cubicBezTo>
                  <a:pt x="106375" y="50378"/>
                  <a:pt x="102840" y="57634"/>
                  <a:pt x="95771" y="63512"/>
                </a:cubicBezTo>
                <a:cubicBezTo>
                  <a:pt x="93910" y="65075"/>
                  <a:pt x="88441" y="68089"/>
                  <a:pt x="79363" y="72554"/>
                </a:cubicBezTo>
                <a:cubicBezTo>
                  <a:pt x="76088" y="74191"/>
                  <a:pt x="73651" y="75772"/>
                  <a:pt x="72051" y="77297"/>
                </a:cubicBezTo>
                <a:cubicBezTo>
                  <a:pt x="70451" y="78823"/>
                  <a:pt x="69056" y="80851"/>
                  <a:pt x="67866" y="83381"/>
                </a:cubicBezTo>
                <a:cubicBezTo>
                  <a:pt x="65335" y="88887"/>
                  <a:pt x="63103" y="92366"/>
                  <a:pt x="61168" y="93817"/>
                </a:cubicBezTo>
                <a:cubicBezTo>
                  <a:pt x="59234" y="95268"/>
                  <a:pt x="55922" y="95994"/>
                  <a:pt x="51234" y="95994"/>
                </a:cubicBezTo>
                <a:cubicBezTo>
                  <a:pt x="46769" y="95994"/>
                  <a:pt x="43235" y="94692"/>
                  <a:pt x="40630" y="92087"/>
                </a:cubicBezTo>
                <a:cubicBezTo>
                  <a:pt x="38026" y="89483"/>
                  <a:pt x="36723" y="85911"/>
                  <a:pt x="36723" y="81372"/>
                </a:cubicBezTo>
                <a:cubicBezTo>
                  <a:pt x="36723" y="77279"/>
                  <a:pt x="37728" y="72926"/>
                  <a:pt x="39737" y="68312"/>
                </a:cubicBezTo>
                <a:cubicBezTo>
                  <a:pt x="40258" y="67196"/>
                  <a:pt x="43123" y="62731"/>
                  <a:pt x="48332" y="54917"/>
                </a:cubicBezTo>
                <a:cubicBezTo>
                  <a:pt x="53169" y="47625"/>
                  <a:pt x="55587" y="40779"/>
                  <a:pt x="55587" y="34379"/>
                </a:cubicBezTo>
                <a:cubicBezTo>
                  <a:pt x="55587" y="31179"/>
                  <a:pt x="54862" y="28556"/>
                  <a:pt x="53411" y="26510"/>
                </a:cubicBezTo>
                <a:cubicBezTo>
                  <a:pt x="51960" y="24463"/>
                  <a:pt x="50118" y="23440"/>
                  <a:pt x="47885" y="23440"/>
                </a:cubicBezTo>
                <a:cubicBezTo>
                  <a:pt x="45579" y="23440"/>
                  <a:pt x="43941" y="24166"/>
                  <a:pt x="42974" y="25617"/>
                </a:cubicBezTo>
                <a:cubicBezTo>
                  <a:pt x="42007" y="27068"/>
                  <a:pt x="41300" y="29803"/>
                  <a:pt x="40853" y="33821"/>
                </a:cubicBezTo>
                <a:cubicBezTo>
                  <a:pt x="40109" y="41411"/>
                  <a:pt x="37616" y="47178"/>
                  <a:pt x="33375" y="51122"/>
                </a:cubicBezTo>
                <a:cubicBezTo>
                  <a:pt x="29133" y="55141"/>
                  <a:pt x="23589" y="57150"/>
                  <a:pt x="16743" y="57150"/>
                </a:cubicBezTo>
                <a:cubicBezTo>
                  <a:pt x="11981" y="57150"/>
                  <a:pt x="8111" y="55810"/>
                  <a:pt x="5135" y="53132"/>
                </a:cubicBezTo>
                <a:cubicBezTo>
                  <a:pt x="1711" y="50081"/>
                  <a:pt x="0" y="46174"/>
                  <a:pt x="0" y="41411"/>
                </a:cubicBezTo>
                <a:cubicBezTo>
                  <a:pt x="0" y="34193"/>
                  <a:pt x="2474" y="27180"/>
                  <a:pt x="7423" y="20371"/>
                </a:cubicBezTo>
                <a:cubicBezTo>
                  <a:pt x="12371" y="13562"/>
                  <a:pt x="18715" y="8520"/>
                  <a:pt x="26454" y="5246"/>
                </a:cubicBezTo>
                <a:cubicBezTo>
                  <a:pt x="34640" y="1749"/>
                  <a:pt x="43421" y="0"/>
                  <a:pt x="5279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63638" y="1385306"/>
            <a:ext cx="9864724" cy="4564644"/>
            <a:chOff x="1163638" y="1385306"/>
            <a:chExt cx="9864724" cy="4564644"/>
          </a:xfrm>
          <a:effectLst>
            <a:outerShdw blurRad="965200" sx="102000" sy="102000" algn="ctr" rotWithShape="0">
              <a:prstClr val="black">
                <a:alpha val="6000"/>
              </a:prstClr>
            </a:outerShdw>
          </a:effectLst>
        </p:grpSpPr>
        <p:sp>
          <p:nvSpPr>
            <p:cNvPr id="14" name="矩形 13"/>
            <p:cNvSpPr/>
            <p:nvPr/>
          </p:nvSpPr>
          <p:spPr>
            <a:xfrm>
              <a:off x="4023360" y="1385306"/>
              <a:ext cx="7005002" cy="4564644"/>
            </a:xfrm>
            <a:prstGeom prst="rect">
              <a:avLst/>
            </a:prstGeom>
            <a:solidFill>
              <a:schemeClr val="bg1"/>
            </a:solidFill>
            <a:ln>
              <a:noFill/>
            </a:ln>
            <a:effectLst>
              <a:outerShdw blurRad="698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矩形 1"/>
            <p:cNvSpPr/>
            <p:nvPr/>
          </p:nvSpPr>
          <p:spPr>
            <a:xfrm>
              <a:off x="1163638" y="1385306"/>
              <a:ext cx="2859722" cy="456464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5" name="矩形 4"/>
          <p:cNvSpPr/>
          <p:nvPr/>
        </p:nvSpPr>
        <p:spPr>
          <a:xfrm>
            <a:off x="1379538" y="2737009"/>
            <a:ext cx="2528319" cy="2735685"/>
          </a:xfrm>
          <a:prstGeom prst="rect">
            <a:avLst/>
          </a:prstGeom>
        </p:spPr>
        <p:txBody>
          <a:bodyPr wrap="square">
            <a:spAutoFit/>
          </a:bodyPr>
          <a:lstStyle/>
          <a:p>
            <a:pPr>
              <a:lnSpc>
                <a:spcPct val="120000"/>
              </a:lnSpc>
            </a:pPr>
            <a:r>
              <a:rPr lang="zh-CN" altLang="en-US" dirty="0">
                <a:solidFill>
                  <a:schemeClr val="bg1"/>
                </a:solidFill>
                <a:latin typeface="苹方 中等" panose="020B0400000000000000" pitchFamily="34" charset="-122"/>
                <a:ea typeface="苹方 中等" panose="020B0400000000000000" pitchFamily="34" charset="-122"/>
              </a:rPr>
              <a:t>作为将要参加论文答辩同学，首先而且必须对自己所著的毕业论文内容有比较深刻理解和比较全面的熟悉。所谓是对毕业论文有横向的把握毕业论文中未必。</a:t>
            </a:r>
            <a:endParaRPr lang="zh-CN" altLang="en-US" dirty="0">
              <a:solidFill>
                <a:schemeClr val="bg1"/>
              </a:solidFill>
              <a:latin typeface="苹方 中等" panose="020B0400000000000000" pitchFamily="34" charset="-122"/>
              <a:ea typeface="苹方 中等" panose="020B0400000000000000" pitchFamily="34" charset="-122"/>
            </a:endParaRPr>
          </a:p>
          <a:p>
            <a:pPr>
              <a:lnSpc>
                <a:spcPct val="120000"/>
              </a:lnSpc>
            </a:pPr>
            <a:endParaRPr lang="zh-CN" altLang="en-US" dirty="0">
              <a:solidFill>
                <a:schemeClr val="bg1"/>
              </a:solidFill>
              <a:latin typeface="苹方 中等" panose="020B0400000000000000" pitchFamily="34" charset="-122"/>
              <a:ea typeface="苹方 中等" panose="020B0400000000000000" pitchFamily="34" charset="-122"/>
            </a:endParaRPr>
          </a:p>
        </p:txBody>
      </p:sp>
      <p:sp>
        <p:nvSpPr>
          <p:cNvPr id="6" name="矩形 5"/>
          <p:cNvSpPr/>
          <p:nvPr/>
        </p:nvSpPr>
        <p:spPr>
          <a:xfrm>
            <a:off x="4320803" y="1994177"/>
            <a:ext cx="3020299" cy="742832"/>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这是为回答毕业论文答辩委员会成员就有关毕业论文的深度及相关知识面而可能提出的论文答辩问题所做的准备</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8" name="矩形 7"/>
          <p:cNvSpPr/>
          <p:nvPr/>
        </p:nvSpPr>
        <p:spPr>
          <a:xfrm>
            <a:off x="4315632" y="3515968"/>
            <a:ext cx="3025464" cy="742832"/>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例如题为</a:t>
            </a:r>
            <a:r>
              <a:rPr lang="en-US" altLang="zh-CN" sz="1200" dirty="0">
                <a:solidFill>
                  <a:schemeClr val="bg2">
                    <a:lumMod val="50000"/>
                  </a:schemeClr>
                </a:solidFill>
                <a:latin typeface="微软雅黑 Light" panose="020B0502040204020203" pitchFamily="34" charset="-122"/>
                <a:ea typeface="微软雅黑 Light" panose="020B0502040204020203" pitchFamily="34" charset="-122"/>
              </a:rPr>
              <a:t>《</a:t>
            </a: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创建名牌产品发展民族产业</a:t>
            </a:r>
            <a:r>
              <a:rPr lang="en-US" altLang="zh-CN" sz="1200" dirty="0">
                <a:solidFill>
                  <a:schemeClr val="bg2">
                    <a:lumMod val="50000"/>
                  </a:schemeClr>
                </a:solidFill>
                <a:latin typeface="微软雅黑 Light" panose="020B0502040204020203" pitchFamily="34" charset="-122"/>
                <a:ea typeface="微软雅黑 Light" panose="020B0502040204020203" pitchFamily="34" charset="-122"/>
              </a:rPr>
              <a:t>》</a:t>
            </a: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的论文，毕业论文答辩委员会可能会问“民族品牌”与“名牌”有何关系。</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10" name="文本框 9"/>
          <p:cNvSpPr txBox="1"/>
          <p:nvPr/>
        </p:nvSpPr>
        <p:spPr>
          <a:xfrm>
            <a:off x="1081694" y="310251"/>
            <a:ext cx="1415772" cy="497957"/>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研究结果</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3" name="椭圆 12"/>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4" name="文本框 3"/>
          <p:cNvSpPr txBox="1"/>
          <p:nvPr/>
        </p:nvSpPr>
        <p:spPr>
          <a:xfrm>
            <a:off x="1379538" y="2059197"/>
            <a:ext cx="2528319" cy="523220"/>
          </a:xfrm>
          <a:prstGeom prst="rect">
            <a:avLst/>
          </a:prstGeom>
          <a:noFill/>
        </p:spPr>
        <p:txBody>
          <a:bodyPr wrap="square" rtlCol="0">
            <a:spAutoFit/>
          </a:bodyPr>
          <a:lstStyle/>
          <a:p>
            <a:r>
              <a:rPr lang="zh-CN" altLang="en-US" sz="2800" dirty="0">
                <a:solidFill>
                  <a:schemeClr val="bg1"/>
                </a:solidFill>
                <a:latin typeface="苹方 特粗" panose="020B0800000000000000" pitchFamily="34" charset="-122"/>
                <a:ea typeface="苹方 特粗" panose="020B0800000000000000" pitchFamily="34" charset="-122"/>
              </a:rPr>
              <a:t>在此输入标题</a:t>
            </a:r>
            <a:endParaRPr lang="zh-CN" altLang="en-US" sz="2800" dirty="0">
              <a:solidFill>
                <a:schemeClr val="bg1"/>
              </a:solidFill>
              <a:latin typeface="苹方 特粗" panose="020B0800000000000000" pitchFamily="34" charset="-122"/>
              <a:ea typeface="苹方 特粗" panose="020B0800000000000000" pitchFamily="34" charset="-122"/>
            </a:endParaRPr>
          </a:p>
        </p:txBody>
      </p:sp>
      <p:sp>
        <p:nvSpPr>
          <p:cNvPr id="15" name="矩形 14"/>
          <p:cNvSpPr/>
          <p:nvPr/>
        </p:nvSpPr>
        <p:spPr>
          <a:xfrm>
            <a:off x="1482292" y="5434014"/>
            <a:ext cx="617972" cy="66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17" name="直接连接符 16"/>
          <p:cNvCxnSpPr>
            <a:stCxn id="14" idx="0"/>
            <a:endCxn id="14" idx="2"/>
          </p:cNvCxnSpPr>
          <p:nvPr/>
        </p:nvCxnSpPr>
        <p:spPr>
          <a:xfrm>
            <a:off x="7525861" y="1385306"/>
            <a:ext cx="0" cy="4564644"/>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4023361" y="2898360"/>
            <a:ext cx="7005002" cy="0"/>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023361" y="4420152"/>
            <a:ext cx="7005002" cy="0"/>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7769548" y="1994177"/>
            <a:ext cx="3020299" cy="742832"/>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这是为回答毕业论文答辩委员会成员就有关毕业论文的深度及相关知识面而可能提出的论文答辩问题所做的准备</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30" name="矩形 29"/>
          <p:cNvSpPr/>
          <p:nvPr/>
        </p:nvSpPr>
        <p:spPr>
          <a:xfrm>
            <a:off x="7764377" y="3515968"/>
            <a:ext cx="3025464" cy="742832"/>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例如题为</a:t>
            </a:r>
            <a:r>
              <a:rPr lang="en-US" altLang="zh-CN" sz="1200" dirty="0">
                <a:solidFill>
                  <a:schemeClr val="bg2">
                    <a:lumMod val="50000"/>
                  </a:schemeClr>
                </a:solidFill>
                <a:latin typeface="微软雅黑 Light" panose="020B0502040204020203" pitchFamily="34" charset="-122"/>
                <a:ea typeface="微软雅黑 Light" panose="020B0502040204020203" pitchFamily="34" charset="-122"/>
              </a:rPr>
              <a:t>《</a:t>
            </a: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创建名牌产品发展民族产业</a:t>
            </a:r>
            <a:r>
              <a:rPr lang="en-US" altLang="zh-CN" sz="1200" dirty="0">
                <a:solidFill>
                  <a:schemeClr val="bg2">
                    <a:lumMod val="50000"/>
                  </a:schemeClr>
                </a:solidFill>
                <a:latin typeface="微软雅黑 Light" panose="020B0502040204020203" pitchFamily="34" charset="-122"/>
                <a:ea typeface="微软雅黑 Light" panose="020B0502040204020203" pitchFamily="34" charset="-122"/>
              </a:rPr>
              <a:t>》</a:t>
            </a: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的论文，毕业论文答辩委员会可能会问“民族品牌”与“名牌”有何关系。</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31" name="矩形 30"/>
          <p:cNvSpPr/>
          <p:nvPr/>
        </p:nvSpPr>
        <p:spPr>
          <a:xfrm>
            <a:off x="4320797" y="5037700"/>
            <a:ext cx="3020299" cy="742832"/>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这是为回答毕业论文答辩委员会成员就有关毕业论文的深度及相关知识面而可能提出的论文答辩问题所做的准备</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32" name="矩形 31"/>
          <p:cNvSpPr/>
          <p:nvPr/>
        </p:nvSpPr>
        <p:spPr>
          <a:xfrm>
            <a:off x="7786998" y="5037759"/>
            <a:ext cx="3025464" cy="742832"/>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例如题为</a:t>
            </a:r>
            <a:r>
              <a:rPr lang="en-US" altLang="zh-CN" sz="1200" dirty="0">
                <a:solidFill>
                  <a:schemeClr val="bg2">
                    <a:lumMod val="50000"/>
                  </a:schemeClr>
                </a:solidFill>
                <a:latin typeface="微软雅黑 Light" panose="020B0502040204020203" pitchFamily="34" charset="-122"/>
                <a:ea typeface="微软雅黑 Light" panose="020B0502040204020203" pitchFamily="34" charset="-122"/>
              </a:rPr>
              <a:t>《</a:t>
            </a: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创建名牌产品发展民族产业</a:t>
            </a:r>
            <a:r>
              <a:rPr lang="en-US" altLang="zh-CN" sz="1200" dirty="0">
                <a:solidFill>
                  <a:schemeClr val="bg2">
                    <a:lumMod val="50000"/>
                  </a:schemeClr>
                </a:solidFill>
                <a:latin typeface="微软雅黑 Light" panose="020B0502040204020203" pitchFamily="34" charset="-122"/>
                <a:ea typeface="微软雅黑 Light" panose="020B0502040204020203" pitchFamily="34" charset="-122"/>
              </a:rPr>
              <a:t>》</a:t>
            </a: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的论文，毕业论文答辩委员会可能会问“民族品牌”与“名牌”有何关系。</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33" name="矩形 32"/>
          <p:cNvSpPr/>
          <p:nvPr/>
        </p:nvSpPr>
        <p:spPr>
          <a:xfrm>
            <a:off x="4325157" y="1563803"/>
            <a:ext cx="1723549" cy="430374"/>
          </a:xfrm>
          <a:prstGeom prst="rect">
            <a:avLst/>
          </a:prstGeom>
        </p:spPr>
        <p:txBody>
          <a:bodyPr wrap="none">
            <a:spAutoFit/>
          </a:bodyPr>
          <a:lstStyle/>
          <a:p>
            <a:pPr>
              <a:lnSpc>
                <a:spcPct val="120000"/>
              </a:lnSpc>
            </a:pPr>
            <a:r>
              <a:rPr lang="zh-CN" altLang="en-US" sz="20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20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34" name="矩形 33"/>
          <p:cNvSpPr/>
          <p:nvPr/>
        </p:nvSpPr>
        <p:spPr>
          <a:xfrm>
            <a:off x="7773902" y="1563803"/>
            <a:ext cx="1723549" cy="430374"/>
          </a:xfrm>
          <a:prstGeom prst="rect">
            <a:avLst/>
          </a:prstGeom>
        </p:spPr>
        <p:txBody>
          <a:bodyPr wrap="none">
            <a:spAutoFit/>
          </a:bodyPr>
          <a:lstStyle/>
          <a:p>
            <a:pPr>
              <a:lnSpc>
                <a:spcPct val="120000"/>
              </a:lnSpc>
            </a:pPr>
            <a:r>
              <a:rPr lang="zh-CN" altLang="en-US" sz="20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20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35" name="矩形 34"/>
          <p:cNvSpPr/>
          <p:nvPr/>
        </p:nvSpPr>
        <p:spPr>
          <a:xfrm>
            <a:off x="4325157" y="3059712"/>
            <a:ext cx="1723549" cy="430374"/>
          </a:xfrm>
          <a:prstGeom prst="rect">
            <a:avLst/>
          </a:prstGeom>
        </p:spPr>
        <p:txBody>
          <a:bodyPr wrap="none">
            <a:spAutoFit/>
          </a:bodyPr>
          <a:lstStyle/>
          <a:p>
            <a:pPr>
              <a:lnSpc>
                <a:spcPct val="120000"/>
              </a:lnSpc>
            </a:pPr>
            <a:r>
              <a:rPr lang="zh-CN" altLang="en-US" sz="20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20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36" name="矩形 35"/>
          <p:cNvSpPr/>
          <p:nvPr/>
        </p:nvSpPr>
        <p:spPr>
          <a:xfrm>
            <a:off x="7773902" y="3059712"/>
            <a:ext cx="1723549" cy="430374"/>
          </a:xfrm>
          <a:prstGeom prst="rect">
            <a:avLst/>
          </a:prstGeom>
        </p:spPr>
        <p:txBody>
          <a:bodyPr wrap="none">
            <a:spAutoFit/>
          </a:bodyPr>
          <a:lstStyle/>
          <a:p>
            <a:pPr>
              <a:lnSpc>
                <a:spcPct val="120000"/>
              </a:lnSpc>
            </a:pPr>
            <a:r>
              <a:rPr lang="zh-CN" altLang="en-US" sz="20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20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37" name="矩形 36"/>
          <p:cNvSpPr/>
          <p:nvPr/>
        </p:nvSpPr>
        <p:spPr>
          <a:xfrm>
            <a:off x="4325157" y="4607326"/>
            <a:ext cx="1723549" cy="430374"/>
          </a:xfrm>
          <a:prstGeom prst="rect">
            <a:avLst/>
          </a:prstGeom>
        </p:spPr>
        <p:txBody>
          <a:bodyPr wrap="none">
            <a:spAutoFit/>
          </a:bodyPr>
          <a:lstStyle/>
          <a:p>
            <a:pPr>
              <a:lnSpc>
                <a:spcPct val="120000"/>
              </a:lnSpc>
            </a:pPr>
            <a:r>
              <a:rPr lang="zh-CN" altLang="en-US" sz="20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20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38" name="矩形 37"/>
          <p:cNvSpPr/>
          <p:nvPr/>
        </p:nvSpPr>
        <p:spPr>
          <a:xfrm>
            <a:off x="7773902" y="4607326"/>
            <a:ext cx="1723549" cy="430374"/>
          </a:xfrm>
          <a:prstGeom prst="rect">
            <a:avLst/>
          </a:prstGeom>
        </p:spPr>
        <p:txBody>
          <a:bodyPr wrap="none">
            <a:spAutoFit/>
          </a:bodyPr>
          <a:lstStyle/>
          <a:p>
            <a:pPr>
              <a:lnSpc>
                <a:spcPct val="120000"/>
              </a:lnSpc>
            </a:pPr>
            <a:r>
              <a:rPr lang="zh-CN" altLang="en-US" sz="20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20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4028767" y="3536532"/>
            <a:ext cx="4134465" cy="835998"/>
          </a:xfrm>
          <a:prstGeom prst="rect">
            <a:avLst/>
          </a:prstGeom>
          <a:noFill/>
        </p:spPr>
        <p:txBody>
          <a:bodyPr wrap="none" rtlCol="0">
            <a:spAutoFit/>
          </a:bodyPr>
          <a:lstStyle/>
          <a:p>
            <a:pPr>
              <a:lnSpc>
                <a:spcPct val="120000"/>
              </a:lnSpc>
            </a:pPr>
            <a:r>
              <a:rPr lang="zh-CN" altLang="en-US" sz="44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解决方案及总结</a:t>
            </a:r>
            <a:endParaRPr lang="zh-CN" altLang="en-US" sz="44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0" name="文本框 19"/>
          <p:cNvSpPr txBox="1"/>
          <p:nvPr/>
        </p:nvSpPr>
        <p:spPr>
          <a:xfrm>
            <a:off x="4421316" y="4680882"/>
            <a:ext cx="1005403" cy="373757"/>
          </a:xfrm>
          <a:prstGeom prst="rect">
            <a:avLst/>
          </a:prstGeom>
          <a:noFill/>
        </p:spPr>
        <p:txBody>
          <a:bodyPr wrap="none" rtlCol="0">
            <a:spAutoFit/>
          </a:bodyPr>
          <a:lstStyle/>
          <a:p>
            <a:pPr>
              <a:lnSpc>
                <a:spcPct val="120000"/>
              </a:lnSpc>
            </a:pPr>
            <a:r>
              <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rPr>
              <a:t>解决方案</a:t>
            </a:r>
            <a:endPar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endParaRPr>
          </a:p>
        </p:txBody>
      </p:sp>
      <p:sp>
        <p:nvSpPr>
          <p:cNvPr id="21" name="文本框 20"/>
          <p:cNvSpPr txBox="1"/>
          <p:nvPr/>
        </p:nvSpPr>
        <p:spPr>
          <a:xfrm>
            <a:off x="5593298" y="4680882"/>
            <a:ext cx="1005403" cy="373757"/>
          </a:xfrm>
          <a:prstGeom prst="rect">
            <a:avLst/>
          </a:prstGeom>
          <a:noFill/>
        </p:spPr>
        <p:txBody>
          <a:bodyPr wrap="none" rtlCol="0">
            <a:spAutoFit/>
          </a:bodyPr>
          <a:lstStyle/>
          <a:p>
            <a:pPr>
              <a:lnSpc>
                <a:spcPct val="120000"/>
              </a:lnSpc>
            </a:pPr>
            <a:r>
              <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rPr>
              <a:t>方案评估</a:t>
            </a:r>
            <a:endPar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endParaRPr>
          </a:p>
        </p:txBody>
      </p:sp>
      <p:sp>
        <p:nvSpPr>
          <p:cNvPr id="22" name="文本框 21"/>
          <p:cNvSpPr txBox="1"/>
          <p:nvPr/>
        </p:nvSpPr>
        <p:spPr>
          <a:xfrm>
            <a:off x="6765281" y="4680882"/>
            <a:ext cx="1005403" cy="373757"/>
          </a:xfrm>
          <a:prstGeom prst="rect">
            <a:avLst/>
          </a:prstGeom>
          <a:noFill/>
        </p:spPr>
        <p:txBody>
          <a:bodyPr wrap="none" rtlCol="0">
            <a:spAutoFit/>
          </a:bodyPr>
          <a:lstStyle/>
          <a:p>
            <a:pPr>
              <a:lnSpc>
                <a:spcPct val="120000"/>
              </a:lnSpc>
            </a:pPr>
            <a:r>
              <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rPr>
              <a:t>补救措施</a:t>
            </a:r>
            <a:endPar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endParaRPr>
          </a:p>
        </p:txBody>
      </p:sp>
      <p:sp>
        <p:nvSpPr>
          <p:cNvPr id="23" name="文本框 22"/>
          <p:cNvSpPr txBox="1"/>
          <p:nvPr/>
        </p:nvSpPr>
        <p:spPr>
          <a:xfrm>
            <a:off x="5007307" y="5107728"/>
            <a:ext cx="1005403" cy="373757"/>
          </a:xfrm>
          <a:prstGeom prst="rect">
            <a:avLst/>
          </a:prstGeom>
          <a:noFill/>
        </p:spPr>
        <p:txBody>
          <a:bodyPr wrap="none" rtlCol="0">
            <a:spAutoFit/>
          </a:bodyPr>
          <a:lstStyle/>
          <a:p>
            <a:pPr>
              <a:lnSpc>
                <a:spcPct val="120000"/>
              </a:lnSpc>
            </a:pPr>
            <a:r>
              <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rPr>
              <a:t>产考文献</a:t>
            </a:r>
            <a:endPar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endParaRPr>
          </a:p>
        </p:txBody>
      </p:sp>
      <p:sp>
        <p:nvSpPr>
          <p:cNvPr id="24" name="文本框 23"/>
          <p:cNvSpPr txBox="1"/>
          <p:nvPr/>
        </p:nvSpPr>
        <p:spPr>
          <a:xfrm>
            <a:off x="6179289" y="5107728"/>
            <a:ext cx="1005403" cy="373757"/>
          </a:xfrm>
          <a:prstGeom prst="rect">
            <a:avLst/>
          </a:prstGeom>
          <a:noFill/>
        </p:spPr>
        <p:txBody>
          <a:bodyPr wrap="none" rtlCol="0">
            <a:spAutoFit/>
          </a:bodyPr>
          <a:lstStyle/>
          <a:p>
            <a:pPr>
              <a:lnSpc>
                <a:spcPct val="120000"/>
              </a:lnSpc>
            </a:pPr>
            <a:r>
              <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rPr>
              <a:t>论文结尾</a:t>
            </a:r>
            <a:endPar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endParaRPr>
          </a:p>
        </p:txBody>
      </p:sp>
      <p:sp>
        <p:nvSpPr>
          <p:cNvPr id="25" name="矩形 24"/>
          <p:cNvSpPr/>
          <p:nvPr/>
        </p:nvSpPr>
        <p:spPr>
          <a:xfrm>
            <a:off x="4070997" y="4218641"/>
            <a:ext cx="4092235" cy="327077"/>
          </a:xfrm>
          <a:prstGeom prst="rect">
            <a:avLst/>
          </a:prstGeom>
        </p:spPr>
        <p:txBody>
          <a:bodyPr wrap="square">
            <a:spAutoFit/>
          </a:bodyPr>
          <a:lstStyle/>
          <a:p>
            <a:pPr algn="dist">
              <a:lnSpc>
                <a:spcPct val="120000"/>
              </a:lnSpc>
            </a:pPr>
            <a:r>
              <a:rPr lang="en-US" altLang="zh-CN" sz="1400" dirty="0">
                <a:gradFill>
                  <a:gsLst>
                    <a:gs pos="0">
                      <a:srgbClr val="0079BD"/>
                    </a:gs>
                    <a:gs pos="100000">
                      <a:srgbClr val="00B0F0"/>
                    </a:gs>
                  </a:gsLst>
                  <a:lin ang="2700000" scaled="1"/>
                </a:gradFill>
                <a:latin typeface="Arial" panose="020B0604020202020204" pitchFamily="34" charset="0"/>
                <a:ea typeface="微软雅黑 Light" panose="020B0502040204020203" pitchFamily="34" charset="-122"/>
                <a:cs typeface="Arial" panose="020B0604020202020204" pitchFamily="34" charset="0"/>
              </a:rPr>
              <a:t>Solution and summary</a:t>
            </a:r>
            <a:endParaRPr lang="en-US" altLang="zh-CN" sz="1400" dirty="0">
              <a:gradFill>
                <a:gsLst>
                  <a:gs pos="0">
                    <a:srgbClr val="0079BD"/>
                  </a:gs>
                  <a:gs pos="100000">
                    <a:srgbClr val="00B0F0"/>
                  </a:gs>
                </a:gsLst>
                <a:lin ang="2700000" scaled="1"/>
              </a:gradFill>
              <a:latin typeface="Arial" panose="020B0604020202020204" pitchFamily="34" charset="0"/>
              <a:ea typeface="微软雅黑 Light" panose="020B0502040204020203" pitchFamily="34" charset="-122"/>
              <a:cs typeface="Arial" panose="020B0604020202020204" pitchFamily="34" charset="0"/>
            </a:endParaRPr>
          </a:p>
        </p:txBody>
      </p:sp>
      <p:cxnSp>
        <p:nvCxnSpPr>
          <p:cNvPr id="26" name="直接连接符 25"/>
          <p:cNvCxnSpPr/>
          <p:nvPr/>
        </p:nvCxnSpPr>
        <p:spPr>
          <a:xfrm flipH="1">
            <a:off x="5456226" y="4791234"/>
            <a:ext cx="101613" cy="193631"/>
          </a:xfrm>
          <a:prstGeom prst="line">
            <a:avLst/>
          </a:prstGeom>
          <a:ln>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6663667" y="4791234"/>
            <a:ext cx="101613" cy="193631"/>
          </a:xfrm>
          <a:prstGeom prst="line">
            <a:avLst/>
          </a:prstGeom>
          <a:ln>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6045193" y="5208527"/>
            <a:ext cx="101613" cy="193631"/>
          </a:xfrm>
          <a:prstGeom prst="line">
            <a:avLst/>
          </a:prstGeom>
          <a:ln>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4618671" y="799115"/>
            <a:ext cx="2954655" cy="3416384"/>
          </a:xfrm>
          <a:prstGeom prst="rect">
            <a:avLst/>
          </a:prstGeom>
          <a:noFill/>
        </p:spPr>
        <p:txBody>
          <a:bodyPr wrap="none" rtlCol="0">
            <a:spAutoFit/>
          </a:bodyPr>
          <a:lstStyle/>
          <a:p>
            <a:pPr>
              <a:lnSpc>
                <a:spcPct val="120000"/>
              </a:lnSpc>
            </a:pPr>
            <a:r>
              <a:rPr lang="en-US" altLang="zh-CN" sz="19900" dirty="0">
                <a:gradFill>
                  <a:gsLst>
                    <a:gs pos="100000">
                      <a:srgbClr val="00B0F0"/>
                    </a:gs>
                    <a:gs pos="0">
                      <a:srgbClr val="0085D0"/>
                    </a:gs>
                  </a:gsLst>
                  <a:lin ang="5400000" scaled="1"/>
                </a:gradFill>
                <a:latin typeface="DINPro-Bold" panose="02000503030000020004" pitchFamily="50" charset="0"/>
              </a:rPr>
              <a:t>05</a:t>
            </a:r>
            <a:endParaRPr lang="zh-CN" altLang="en-US" sz="19900" dirty="0">
              <a:gradFill>
                <a:gsLst>
                  <a:gs pos="100000">
                    <a:srgbClr val="00B0F0"/>
                  </a:gs>
                  <a:gs pos="0">
                    <a:srgbClr val="0085D0"/>
                  </a:gs>
                </a:gsLst>
                <a:lin ang="5400000" scaled="1"/>
              </a:gradFill>
              <a:latin typeface="DINPro-Bold" panose="02000503030000020004" pitchFamily="50" charset="0"/>
            </a:endParaRPr>
          </a:p>
        </p:txBody>
      </p:sp>
      <p:sp>
        <p:nvSpPr>
          <p:cNvPr id="30" name="圆: 空心 29"/>
          <p:cNvSpPr/>
          <p:nvPr/>
        </p:nvSpPr>
        <p:spPr>
          <a:xfrm>
            <a:off x="3568698" y="901700"/>
            <a:ext cx="5054600" cy="5054600"/>
          </a:xfrm>
          <a:prstGeom prst="donut">
            <a:avLst>
              <a:gd name="adj" fmla="val 133"/>
            </a:avLst>
          </a:prstGeom>
          <a:ln>
            <a:gradFill>
              <a:gsLst>
                <a:gs pos="0">
                  <a:srgbClr val="00B0F0"/>
                </a:gs>
                <a:gs pos="100000">
                  <a:srgbClr val="0070C0">
                    <a:alpha val="4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endParaRPr>
          </a:p>
        </p:txBody>
      </p:sp>
      <p:sp>
        <p:nvSpPr>
          <p:cNvPr id="31" name="圆: 空心 30"/>
          <p:cNvSpPr/>
          <p:nvPr/>
        </p:nvSpPr>
        <p:spPr>
          <a:xfrm>
            <a:off x="3428996" y="761998"/>
            <a:ext cx="5334004" cy="5334004"/>
          </a:xfrm>
          <a:prstGeom prst="donut">
            <a:avLst>
              <a:gd name="adj" fmla="val 1104"/>
            </a:avLst>
          </a:prstGeom>
          <a:gradFill>
            <a:gsLst>
              <a:gs pos="0">
                <a:srgbClr val="00B0F0"/>
              </a:gs>
              <a:gs pos="100000">
                <a:srgbClr val="0086D1"/>
              </a:gs>
            </a:gsLst>
            <a:lin ang="14400000" scaled="0"/>
          </a:gradFill>
          <a:ln>
            <a:gradFill>
              <a:gsLst>
                <a:gs pos="0">
                  <a:srgbClr val="00B0F0"/>
                </a:gs>
                <a:gs pos="100000">
                  <a:srgbClr val="0070C0">
                    <a:alpha val="4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a:extLst>
              <a:ext uri="{28A0092B-C50C-407E-A947-70E740481C1C}">
                <a14:useLocalDpi xmlns:a14="http://schemas.microsoft.com/office/drawing/2010/main" val="0"/>
              </a:ext>
            </a:extLst>
          </a:blip>
          <a:srcRect l="7524" r="7524" b="11330"/>
          <a:stretch>
            <a:fillRect/>
          </a:stretch>
        </p:blipFill>
        <p:spPr>
          <a:xfrm>
            <a:off x="0" y="0"/>
            <a:ext cx="12192000" cy="6858000"/>
          </a:xfrm>
          <a:prstGeom prst="rect">
            <a:avLst/>
          </a:prstGeom>
        </p:spPr>
      </p:pic>
      <p:sp>
        <p:nvSpPr>
          <p:cNvPr id="3" name="Rectangle 11"/>
          <p:cNvSpPr/>
          <p:nvPr/>
        </p:nvSpPr>
        <p:spPr>
          <a:xfrm>
            <a:off x="0" y="0"/>
            <a:ext cx="12221029" cy="6858000"/>
          </a:xfrm>
          <a:prstGeom prst="rect">
            <a:avLst/>
          </a:prstGeom>
          <a:gradFill flip="none" rotWithShape="1">
            <a:gsLst>
              <a:gs pos="100000">
                <a:srgbClr val="00A1FA">
                  <a:alpha val="53000"/>
                </a:srgbClr>
              </a:gs>
              <a:gs pos="0">
                <a:srgbClr val="0070C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4" name="任意多边形: 形状 3"/>
          <p:cNvSpPr/>
          <p:nvPr/>
        </p:nvSpPr>
        <p:spPr>
          <a:xfrm rot="10800000">
            <a:off x="3429000" y="1443908"/>
            <a:ext cx="5334000" cy="1299048"/>
          </a:xfrm>
          <a:custGeom>
            <a:avLst/>
            <a:gdLst>
              <a:gd name="connsiteX0" fmla="*/ 5334000 w 5334000"/>
              <a:gd name="connsiteY0" fmla="*/ 1299048 h 1299048"/>
              <a:gd name="connsiteX1" fmla="*/ 0 w 5334000"/>
              <a:gd name="connsiteY1" fmla="*/ 1299048 h 1299048"/>
              <a:gd name="connsiteX2" fmla="*/ 872646 w 5334000"/>
              <a:gd name="connsiteY2" fmla="*/ 0 h 1299048"/>
              <a:gd name="connsiteX3" fmla="*/ 4461355 w 5334000"/>
              <a:gd name="connsiteY3" fmla="*/ 0 h 1299048"/>
              <a:gd name="connsiteX4" fmla="*/ 5334000 w 5334000"/>
              <a:gd name="connsiteY4" fmla="*/ 1299048 h 1299048"/>
              <a:gd name="connsiteX0-1" fmla="*/ 5334000 w 5334000"/>
              <a:gd name="connsiteY0-2" fmla="*/ 1299180 h 1299180"/>
              <a:gd name="connsiteX1-3" fmla="*/ 0 w 5334000"/>
              <a:gd name="connsiteY1-4" fmla="*/ 1299180 h 1299180"/>
              <a:gd name="connsiteX2-5" fmla="*/ 872646 w 5334000"/>
              <a:gd name="connsiteY2-6" fmla="*/ 132 h 1299180"/>
              <a:gd name="connsiteX3-7" fmla="*/ 2676832 w 5334000"/>
              <a:gd name="connsiteY3-8" fmla="*/ 0 h 1299180"/>
              <a:gd name="connsiteX4-9" fmla="*/ 4461355 w 5334000"/>
              <a:gd name="connsiteY4-10" fmla="*/ 132 h 1299180"/>
              <a:gd name="connsiteX5" fmla="*/ 5334000 w 5334000"/>
              <a:gd name="connsiteY5" fmla="*/ 1299180 h 1299180"/>
              <a:gd name="connsiteX0-11" fmla="*/ 2676832 w 5334000"/>
              <a:gd name="connsiteY0-12" fmla="*/ 0 h 1299180"/>
              <a:gd name="connsiteX1-13" fmla="*/ 4461355 w 5334000"/>
              <a:gd name="connsiteY1-14" fmla="*/ 132 h 1299180"/>
              <a:gd name="connsiteX2-15" fmla="*/ 5334000 w 5334000"/>
              <a:gd name="connsiteY2-16" fmla="*/ 1299180 h 1299180"/>
              <a:gd name="connsiteX3-17" fmla="*/ 0 w 5334000"/>
              <a:gd name="connsiteY3-18" fmla="*/ 1299180 h 1299180"/>
              <a:gd name="connsiteX4-19" fmla="*/ 872646 w 5334000"/>
              <a:gd name="connsiteY4-20" fmla="*/ 132 h 1299180"/>
              <a:gd name="connsiteX5-21" fmla="*/ 2768272 w 5334000"/>
              <a:gd name="connsiteY5-22" fmla="*/ 91440 h 1299180"/>
              <a:gd name="connsiteX0-23" fmla="*/ 4461355 w 5334000"/>
              <a:gd name="connsiteY0-24" fmla="*/ 1 h 1299049"/>
              <a:gd name="connsiteX1-25" fmla="*/ 5334000 w 5334000"/>
              <a:gd name="connsiteY1-26" fmla="*/ 1299049 h 1299049"/>
              <a:gd name="connsiteX2-27" fmla="*/ 0 w 5334000"/>
              <a:gd name="connsiteY2-28" fmla="*/ 1299049 h 1299049"/>
              <a:gd name="connsiteX3-29" fmla="*/ 872646 w 5334000"/>
              <a:gd name="connsiteY3-30" fmla="*/ 1 h 1299049"/>
              <a:gd name="connsiteX4-31" fmla="*/ 2768272 w 5334000"/>
              <a:gd name="connsiteY4-32" fmla="*/ 91309 h 1299049"/>
              <a:gd name="connsiteX0-33" fmla="*/ 4461355 w 5334000"/>
              <a:gd name="connsiteY0-34" fmla="*/ 0 h 1299048"/>
              <a:gd name="connsiteX1-35" fmla="*/ 5334000 w 5334000"/>
              <a:gd name="connsiteY1-36" fmla="*/ 1299048 h 1299048"/>
              <a:gd name="connsiteX2-37" fmla="*/ 0 w 5334000"/>
              <a:gd name="connsiteY2-38" fmla="*/ 1299048 h 1299048"/>
              <a:gd name="connsiteX3-39" fmla="*/ 872646 w 5334000"/>
              <a:gd name="connsiteY3-40" fmla="*/ 0 h 1299048"/>
            </a:gdLst>
            <a:ahLst/>
            <a:cxnLst>
              <a:cxn ang="0">
                <a:pos x="connsiteX0-1" y="connsiteY0-2"/>
              </a:cxn>
              <a:cxn ang="0">
                <a:pos x="connsiteX1-3" y="connsiteY1-4"/>
              </a:cxn>
              <a:cxn ang="0">
                <a:pos x="connsiteX2-5" y="connsiteY2-6"/>
              </a:cxn>
              <a:cxn ang="0">
                <a:pos x="connsiteX3-7" y="connsiteY3-8"/>
              </a:cxn>
            </a:cxnLst>
            <a:rect l="l" t="t" r="r" b="b"/>
            <a:pathLst>
              <a:path w="5334000" h="1299048">
                <a:moveTo>
                  <a:pt x="4461355" y="0"/>
                </a:moveTo>
                <a:lnTo>
                  <a:pt x="5334000" y="1299048"/>
                </a:lnTo>
                <a:lnTo>
                  <a:pt x="0" y="1299048"/>
                </a:lnTo>
                <a:lnTo>
                  <a:pt x="872646" y="0"/>
                </a:lnTo>
              </a:path>
            </a:pathLst>
          </a:custGeom>
          <a:noFill/>
          <a:ln w="9525">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5" name="任意多边形: 形状 4"/>
          <p:cNvSpPr/>
          <p:nvPr/>
        </p:nvSpPr>
        <p:spPr>
          <a:xfrm rot="10800000">
            <a:off x="3629383" y="1550246"/>
            <a:ext cx="4933234" cy="1192711"/>
          </a:xfrm>
          <a:custGeom>
            <a:avLst/>
            <a:gdLst>
              <a:gd name="connsiteX0" fmla="*/ 4933234 w 4933234"/>
              <a:gd name="connsiteY0" fmla="*/ 1192711 h 1192711"/>
              <a:gd name="connsiteX1" fmla="*/ 0 w 4933234"/>
              <a:gd name="connsiteY1" fmla="*/ 1192711 h 1192711"/>
              <a:gd name="connsiteX2" fmla="*/ 801213 w 4933234"/>
              <a:gd name="connsiteY2" fmla="*/ 0 h 1192711"/>
              <a:gd name="connsiteX3" fmla="*/ 4150987 w 4933234"/>
              <a:gd name="connsiteY3" fmla="*/ 0 h 1192711"/>
              <a:gd name="connsiteX4" fmla="*/ 4303037 w 4933234"/>
              <a:gd name="connsiteY4" fmla="*/ 223798 h 1192711"/>
              <a:gd name="connsiteX5" fmla="*/ 4933234 w 4933234"/>
              <a:gd name="connsiteY5" fmla="*/ 1192711 h 1192711"/>
              <a:gd name="connsiteX0-1" fmla="*/ 4933234 w 4933234"/>
              <a:gd name="connsiteY0-2" fmla="*/ 1192711 h 1192711"/>
              <a:gd name="connsiteX1-3" fmla="*/ 0 w 4933234"/>
              <a:gd name="connsiteY1-4" fmla="*/ 1192711 h 1192711"/>
              <a:gd name="connsiteX2-5" fmla="*/ 801213 w 4933234"/>
              <a:gd name="connsiteY2-6" fmla="*/ 0 h 1192711"/>
              <a:gd name="connsiteX3-7" fmla="*/ 2466617 w 4933234"/>
              <a:gd name="connsiteY3-8" fmla="*/ 278 h 1192711"/>
              <a:gd name="connsiteX4-9" fmla="*/ 4150987 w 4933234"/>
              <a:gd name="connsiteY4-10" fmla="*/ 0 h 1192711"/>
              <a:gd name="connsiteX5-11" fmla="*/ 4303037 w 4933234"/>
              <a:gd name="connsiteY5-12" fmla="*/ 223798 h 1192711"/>
              <a:gd name="connsiteX6" fmla="*/ 4933234 w 4933234"/>
              <a:gd name="connsiteY6" fmla="*/ 1192711 h 1192711"/>
              <a:gd name="connsiteX0-13" fmla="*/ 2466617 w 4933234"/>
              <a:gd name="connsiteY0-14" fmla="*/ 278 h 1192711"/>
              <a:gd name="connsiteX1-15" fmla="*/ 4150987 w 4933234"/>
              <a:gd name="connsiteY1-16" fmla="*/ 0 h 1192711"/>
              <a:gd name="connsiteX2-17" fmla="*/ 4303037 w 4933234"/>
              <a:gd name="connsiteY2-18" fmla="*/ 223798 h 1192711"/>
              <a:gd name="connsiteX3-19" fmla="*/ 4933234 w 4933234"/>
              <a:gd name="connsiteY3-20" fmla="*/ 1192711 h 1192711"/>
              <a:gd name="connsiteX4-21" fmla="*/ 0 w 4933234"/>
              <a:gd name="connsiteY4-22" fmla="*/ 1192711 h 1192711"/>
              <a:gd name="connsiteX5-23" fmla="*/ 801213 w 4933234"/>
              <a:gd name="connsiteY5-24" fmla="*/ 0 h 1192711"/>
              <a:gd name="connsiteX6-25" fmla="*/ 2558057 w 4933234"/>
              <a:gd name="connsiteY6-26" fmla="*/ 91718 h 1192711"/>
              <a:gd name="connsiteX0-27" fmla="*/ 2466617 w 4933234"/>
              <a:gd name="connsiteY0-28" fmla="*/ 51435 h 1243868"/>
              <a:gd name="connsiteX1-29" fmla="*/ 4150987 w 4933234"/>
              <a:gd name="connsiteY1-30" fmla="*/ 51157 h 1243868"/>
              <a:gd name="connsiteX2-31" fmla="*/ 4303037 w 4933234"/>
              <a:gd name="connsiteY2-32" fmla="*/ 274955 h 1243868"/>
              <a:gd name="connsiteX3-33" fmla="*/ 4933234 w 4933234"/>
              <a:gd name="connsiteY3-34" fmla="*/ 1243868 h 1243868"/>
              <a:gd name="connsiteX4-35" fmla="*/ 0 w 4933234"/>
              <a:gd name="connsiteY4-36" fmla="*/ 1243868 h 1243868"/>
              <a:gd name="connsiteX5-37" fmla="*/ 801213 w 4933234"/>
              <a:gd name="connsiteY5-38" fmla="*/ 51157 h 1243868"/>
              <a:gd name="connsiteX6-39" fmla="*/ 1281707 w 4933234"/>
              <a:gd name="connsiteY6-40" fmla="*/ 0 h 1243868"/>
              <a:gd name="connsiteX0-41" fmla="*/ 2466617 w 4933234"/>
              <a:gd name="connsiteY0-42" fmla="*/ 278 h 1192711"/>
              <a:gd name="connsiteX1-43" fmla="*/ 4150987 w 4933234"/>
              <a:gd name="connsiteY1-44" fmla="*/ 0 h 1192711"/>
              <a:gd name="connsiteX2-45" fmla="*/ 4303037 w 4933234"/>
              <a:gd name="connsiteY2-46" fmla="*/ 223798 h 1192711"/>
              <a:gd name="connsiteX3-47" fmla="*/ 4933234 w 4933234"/>
              <a:gd name="connsiteY3-48" fmla="*/ 1192711 h 1192711"/>
              <a:gd name="connsiteX4-49" fmla="*/ 0 w 4933234"/>
              <a:gd name="connsiteY4-50" fmla="*/ 1192711 h 1192711"/>
              <a:gd name="connsiteX5-51" fmla="*/ 801213 w 4933234"/>
              <a:gd name="connsiteY5-52" fmla="*/ 0 h 1192711"/>
              <a:gd name="connsiteX0-53" fmla="*/ 4150987 w 4933234"/>
              <a:gd name="connsiteY0-54" fmla="*/ 0 h 1192711"/>
              <a:gd name="connsiteX1-55" fmla="*/ 4303037 w 4933234"/>
              <a:gd name="connsiteY1-56" fmla="*/ 223798 h 1192711"/>
              <a:gd name="connsiteX2-57" fmla="*/ 4933234 w 4933234"/>
              <a:gd name="connsiteY2-58" fmla="*/ 1192711 h 1192711"/>
              <a:gd name="connsiteX3-59" fmla="*/ 0 w 4933234"/>
              <a:gd name="connsiteY3-60" fmla="*/ 1192711 h 1192711"/>
              <a:gd name="connsiteX4-61" fmla="*/ 801213 w 4933234"/>
              <a:gd name="connsiteY4-62" fmla="*/ 0 h 119271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933234" h="1192711">
                <a:moveTo>
                  <a:pt x="4150987" y="0"/>
                </a:moveTo>
                <a:lnTo>
                  <a:pt x="4303037" y="223798"/>
                </a:lnTo>
                <a:lnTo>
                  <a:pt x="4933234" y="1192711"/>
                </a:lnTo>
                <a:lnTo>
                  <a:pt x="0" y="1192711"/>
                </a:lnTo>
                <a:lnTo>
                  <a:pt x="801213" y="0"/>
                </a:lnTo>
              </a:path>
            </a:pathLst>
          </a:custGeom>
          <a:noFill/>
          <a:ln w="60325">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6" name="任意多边形: 形状 5"/>
          <p:cNvSpPr/>
          <p:nvPr/>
        </p:nvSpPr>
        <p:spPr>
          <a:xfrm rot="10800000">
            <a:off x="4858221" y="3571493"/>
            <a:ext cx="2475558" cy="1842598"/>
          </a:xfrm>
          <a:custGeom>
            <a:avLst/>
            <a:gdLst>
              <a:gd name="connsiteX0" fmla="*/ 2475558 w 2475558"/>
              <a:gd name="connsiteY0" fmla="*/ 1842598 h 1842598"/>
              <a:gd name="connsiteX1" fmla="*/ 0 w 2475558"/>
              <a:gd name="connsiteY1" fmla="*/ 1842598 h 1842598"/>
              <a:gd name="connsiteX2" fmla="*/ 1237779 w 2475558"/>
              <a:gd name="connsiteY2" fmla="*/ 0 h 1842598"/>
              <a:gd name="connsiteX3" fmla="*/ 2475558 w 2475558"/>
              <a:gd name="connsiteY3" fmla="*/ 1842598 h 1842598"/>
              <a:gd name="connsiteX0-1" fmla="*/ 2475558 w 2475558"/>
              <a:gd name="connsiteY0-2" fmla="*/ 1842598 h 1845093"/>
              <a:gd name="connsiteX1-3" fmla="*/ 1159121 w 2475558"/>
              <a:gd name="connsiteY1-4" fmla="*/ 1845093 h 1845093"/>
              <a:gd name="connsiteX2-5" fmla="*/ 0 w 2475558"/>
              <a:gd name="connsiteY2-6" fmla="*/ 1842598 h 1845093"/>
              <a:gd name="connsiteX3-7" fmla="*/ 1237779 w 2475558"/>
              <a:gd name="connsiteY3-8" fmla="*/ 0 h 1845093"/>
              <a:gd name="connsiteX4" fmla="*/ 2475558 w 2475558"/>
              <a:gd name="connsiteY4" fmla="*/ 1842598 h 1845093"/>
              <a:gd name="connsiteX0-9" fmla="*/ 1159121 w 2475558"/>
              <a:gd name="connsiteY0-10" fmla="*/ 1845093 h 1936533"/>
              <a:gd name="connsiteX1-11" fmla="*/ 0 w 2475558"/>
              <a:gd name="connsiteY1-12" fmla="*/ 1842598 h 1936533"/>
              <a:gd name="connsiteX2-13" fmla="*/ 1237779 w 2475558"/>
              <a:gd name="connsiteY2-14" fmla="*/ 0 h 1936533"/>
              <a:gd name="connsiteX3-15" fmla="*/ 2475558 w 2475558"/>
              <a:gd name="connsiteY3-16" fmla="*/ 1842598 h 1936533"/>
              <a:gd name="connsiteX4-17" fmla="*/ 1250561 w 2475558"/>
              <a:gd name="connsiteY4-18" fmla="*/ 1936533 h 1936533"/>
              <a:gd name="connsiteX0-19" fmla="*/ 0 w 2475558"/>
              <a:gd name="connsiteY0-20" fmla="*/ 1842598 h 1936533"/>
              <a:gd name="connsiteX1-21" fmla="*/ 1237779 w 2475558"/>
              <a:gd name="connsiteY1-22" fmla="*/ 0 h 1936533"/>
              <a:gd name="connsiteX2-23" fmla="*/ 2475558 w 2475558"/>
              <a:gd name="connsiteY2-24" fmla="*/ 1842598 h 1936533"/>
              <a:gd name="connsiteX3-25" fmla="*/ 1250561 w 2475558"/>
              <a:gd name="connsiteY3-26" fmla="*/ 1936533 h 1936533"/>
              <a:gd name="connsiteX0-27" fmla="*/ 0 w 2475558"/>
              <a:gd name="connsiteY0-28" fmla="*/ 1842598 h 1842598"/>
              <a:gd name="connsiteX1-29" fmla="*/ 1237779 w 2475558"/>
              <a:gd name="connsiteY1-30" fmla="*/ 0 h 1842598"/>
              <a:gd name="connsiteX2-31" fmla="*/ 2475558 w 2475558"/>
              <a:gd name="connsiteY2-32" fmla="*/ 1842598 h 1842598"/>
            </a:gdLst>
            <a:ahLst/>
            <a:cxnLst>
              <a:cxn ang="0">
                <a:pos x="connsiteX0-1" y="connsiteY0-2"/>
              </a:cxn>
              <a:cxn ang="0">
                <a:pos x="connsiteX1-3" y="connsiteY1-4"/>
              </a:cxn>
              <a:cxn ang="0">
                <a:pos x="connsiteX2-5" y="connsiteY2-6"/>
              </a:cxn>
            </a:cxnLst>
            <a:rect l="l" t="t" r="r" b="b"/>
            <a:pathLst>
              <a:path w="2475558" h="1842598">
                <a:moveTo>
                  <a:pt x="0" y="1842598"/>
                </a:moveTo>
                <a:lnTo>
                  <a:pt x="1237779" y="0"/>
                </a:lnTo>
                <a:lnTo>
                  <a:pt x="2475558" y="1842598"/>
                </a:lnTo>
              </a:path>
            </a:pathLst>
          </a:custGeom>
          <a:noFill/>
          <a:ln w="9525">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7" name="任意多边形: 形状 6"/>
          <p:cNvSpPr/>
          <p:nvPr/>
        </p:nvSpPr>
        <p:spPr>
          <a:xfrm rot="10800000">
            <a:off x="4974543" y="3571493"/>
            <a:ext cx="2230286" cy="1650639"/>
          </a:xfrm>
          <a:custGeom>
            <a:avLst/>
            <a:gdLst>
              <a:gd name="connsiteX0" fmla="*/ 2230286 w 2230286"/>
              <a:gd name="connsiteY0" fmla="*/ 1650639 h 1650639"/>
              <a:gd name="connsiteX1" fmla="*/ 0 w 2230286"/>
              <a:gd name="connsiteY1" fmla="*/ 1650639 h 1650639"/>
              <a:gd name="connsiteX2" fmla="*/ 1108829 w 2230286"/>
              <a:gd name="connsiteY2" fmla="*/ 0 h 1650639"/>
              <a:gd name="connsiteX3" fmla="*/ 2230286 w 2230286"/>
              <a:gd name="connsiteY3" fmla="*/ 1650639 h 1650639"/>
              <a:gd name="connsiteX0-1" fmla="*/ 2230286 w 2230286"/>
              <a:gd name="connsiteY0-2" fmla="*/ 1650639 h 1650639"/>
              <a:gd name="connsiteX1-3" fmla="*/ 1102479 w 2230286"/>
              <a:gd name="connsiteY1-4" fmla="*/ 1647603 h 1650639"/>
              <a:gd name="connsiteX2-5" fmla="*/ 0 w 2230286"/>
              <a:gd name="connsiteY2-6" fmla="*/ 1650639 h 1650639"/>
              <a:gd name="connsiteX3-7" fmla="*/ 1108829 w 2230286"/>
              <a:gd name="connsiteY3-8" fmla="*/ 0 h 1650639"/>
              <a:gd name="connsiteX4" fmla="*/ 2230286 w 2230286"/>
              <a:gd name="connsiteY4" fmla="*/ 1650639 h 1650639"/>
              <a:gd name="connsiteX0-9" fmla="*/ 1102479 w 2230286"/>
              <a:gd name="connsiteY0-10" fmla="*/ 1647603 h 1739043"/>
              <a:gd name="connsiteX1-11" fmla="*/ 0 w 2230286"/>
              <a:gd name="connsiteY1-12" fmla="*/ 1650639 h 1739043"/>
              <a:gd name="connsiteX2-13" fmla="*/ 1108829 w 2230286"/>
              <a:gd name="connsiteY2-14" fmla="*/ 0 h 1739043"/>
              <a:gd name="connsiteX3-15" fmla="*/ 2230286 w 2230286"/>
              <a:gd name="connsiteY3-16" fmla="*/ 1650639 h 1739043"/>
              <a:gd name="connsiteX4-17" fmla="*/ 1193919 w 2230286"/>
              <a:gd name="connsiteY4-18" fmla="*/ 1739043 h 1739043"/>
              <a:gd name="connsiteX0-19" fmla="*/ 1102479 w 2230286"/>
              <a:gd name="connsiteY0-20" fmla="*/ 1647603 h 1650639"/>
              <a:gd name="connsiteX1-21" fmla="*/ 0 w 2230286"/>
              <a:gd name="connsiteY1-22" fmla="*/ 1650639 h 1650639"/>
              <a:gd name="connsiteX2-23" fmla="*/ 1108829 w 2230286"/>
              <a:gd name="connsiteY2-24" fmla="*/ 0 h 1650639"/>
              <a:gd name="connsiteX3-25" fmla="*/ 2230286 w 2230286"/>
              <a:gd name="connsiteY3-26" fmla="*/ 1650639 h 1650639"/>
              <a:gd name="connsiteX0-27" fmla="*/ 0 w 2230286"/>
              <a:gd name="connsiteY0-28" fmla="*/ 1650639 h 1650639"/>
              <a:gd name="connsiteX1-29" fmla="*/ 1108829 w 2230286"/>
              <a:gd name="connsiteY1-30" fmla="*/ 0 h 1650639"/>
              <a:gd name="connsiteX2-31" fmla="*/ 2230286 w 2230286"/>
              <a:gd name="connsiteY2-32" fmla="*/ 1650639 h 1650639"/>
            </a:gdLst>
            <a:ahLst/>
            <a:cxnLst>
              <a:cxn ang="0">
                <a:pos x="connsiteX0-1" y="connsiteY0-2"/>
              </a:cxn>
              <a:cxn ang="0">
                <a:pos x="connsiteX1-3" y="connsiteY1-4"/>
              </a:cxn>
              <a:cxn ang="0">
                <a:pos x="connsiteX2-5" y="connsiteY2-6"/>
              </a:cxn>
            </a:cxnLst>
            <a:rect l="l" t="t" r="r" b="b"/>
            <a:pathLst>
              <a:path w="2230286" h="1650639">
                <a:moveTo>
                  <a:pt x="0" y="1650639"/>
                </a:moveTo>
                <a:lnTo>
                  <a:pt x="1108829" y="0"/>
                </a:lnTo>
                <a:lnTo>
                  <a:pt x="2230286" y="1650639"/>
                </a:lnTo>
              </a:path>
            </a:pathLst>
          </a:custGeom>
          <a:noFill/>
          <a:ln w="60325">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8" name="矩形 7"/>
          <p:cNvSpPr/>
          <p:nvPr/>
        </p:nvSpPr>
        <p:spPr>
          <a:xfrm>
            <a:off x="4345305" y="2765951"/>
            <a:ext cx="3501390" cy="768350"/>
          </a:xfrm>
          <a:prstGeom prst="rect">
            <a:avLst/>
          </a:prstGeom>
        </p:spPr>
        <p:txBody>
          <a:bodyPr wrap="none">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论文答辩</a:t>
            </a:r>
            <a:r>
              <a:rPr lang="en-US" altLang="zh-CN" sz="4400" b="1" dirty="0">
                <a:solidFill>
                  <a:schemeClr val="bg1"/>
                </a:solidFill>
                <a:latin typeface="微软雅黑" panose="020B0503020204020204" pitchFamily="34" charset="-122"/>
                <a:ea typeface="微软雅黑" panose="020B0503020204020204" pitchFamily="34" charset="-122"/>
              </a:rPr>
              <a:t>PPT</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4480565" y="2093431"/>
            <a:ext cx="3230880" cy="70675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长春工业</a:t>
            </a:r>
            <a:r>
              <a:rPr kumimoji="0" lang="zh-CN" altLang="en-US" sz="40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大学</a:t>
            </a:r>
            <a:endParaRPr kumimoji="0" lang="zh-CN" altLang="en-US" sz="40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11" name="Freeform 9"/>
          <p:cNvSpPr/>
          <p:nvPr/>
        </p:nvSpPr>
        <p:spPr bwMode="auto">
          <a:xfrm rot="10800000" flipH="1" flipV="1">
            <a:off x="8186058" y="1"/>
            <a:ext cx="4005942" cy="2000280"/>
          </a:xfrm>
          <a:custGeom>
            <a:avLst/>
            <a:gdLst>
              <a:gd name="T0" fmla="*/ 0 w 7680"/>
              <a:gd name="T1" fmla="*/ 0 h 1850"/>
              <a:gd name="T2" fmla="*/ 2319 w 7680"/>
              <a:gd name="T3" fmla="*/ 713 h 1850"/>
              <a:gd name="T4" fmla="*/ 7680 w 7680"/>
              <a:gd name="T5" fmla="*/ 1850 h 1850"/>
              <a:gd name="T6" fmla="*/ 7680 w 7680"/>
              <a:gd name="T7" fmla="*/ 0 h 1850"/>
              <a:gd name="T8" fmla="*/ 0 w 7680"/>
              <a:gd name="T9" fmla="*/ 0 h 1850"/>
            </a:gdLst>
            <a:ahLst/>
            <a:cxnLst>
              <a:cxn ang="0">
                <a:pos x="T0" y="T1"/>
              </a:cxn>
              <a:cxn ang="0">
                <a:pos x="T2" y="T3"/>
              </a:cxn>
              <a:cxn ang="0">
                <a:pos x="T4" y="T5"/>
              </a:cxn>
              <a:cxn ang="0">
                <a:pos x="T6" y="T7"/>
              </a:cxn>
              <a:cxn ang="0">
                <a:pos x="T8" y="T9"/>
              </a:cxn>
            </a:cxnLst>
            <a:rect l="0" t="0" r="r" b="b"/>
            <a:pathLst>
              <a:path w="7680" h="1850">
                <a:moveTo>
                  <a:pt x="0" y="0"/>
                </a:moveTo>
                <a:cubicBezTo>
                  <a:pt x="0" y="0"/>
                  <a:pt x="649" y="713"/>
                  <a:pt x="2319" y="713"/>
                </a:cubicBezTo>
                <a:cubicBezTo>
                  <a:pt x="5172" y="713"/>
                  <a:pt x="4900" y="1850"/>
                  <a:pt x="7680" y="1850"/>
                </a:cubicBezTo>
                <a:cubicBezTo>
                  <a:pt x="7680" y="0"/>
                  <a:pt x="7680" y="0"/>
                  <a:pt x="7680" y="0"/>
                </a:cubicBezTo>
                <a:lnTo>
                  <a:pt x="0" y="0"/>
                </a:lnTo>
                <a:close/>
              </a:path>
            </a:pathLst>
          </a:custGeom>
          <a:gradFill flip="none" rotWithShape="1">
            <a:gsLst>
              <a:gs pos="100000">
                <a:schemeClr val="bg1">
                  <a:alpha val="1000"/>
                </a:schemeClr>
              </a:gs>
              <a:gs pos="0">
                <a:schemeClr val="bg1">
                  <a:alpha val="21000"/>
                </a:schemeClr>
              </a:gs>
            </a:gsLst>
            <a:lin ang="8400000" scaled="0"/>
            <a:tileRect/>
          </a:gradFill>
          <a:ln w="6350" cap="flat">
            <a:no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微软雅黑 Light" panose="020B0502040204020203" pitchFamily="34" charset="-122"/>
              <a:cs typeface="+mn-cs"/>
            </a:endParaRPr>
          </a:p>
        </p:txBody>
      </p:sp>
      <p:pic>
        <p:nvPicPr>
          <p:cNvPr id="15" name="图片 14"/>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rcRect t="28824" r="64913" b="28824"/>
          <a:stretch>
            <a:fillRect/>
          </a:stretch>
        </p:blipFill>
        <p:spPr>
          <a:xfrm>
            <a:off x="5688342" y="3533275"/>
            <a:ext cx="844344" cy="101918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
            <a:extLst>
              <a:ext uri="{28A0092B-C50C-407E-A947-70E740481C1C}">
                <a14:useLocalDpi xmlns:a14="http://schemas.microsoft.com/office/drawing/2010/main" val="0"/>
              </a:ext>
            </a:extLst>
          </a:blip>
          <a:srcRect l="7524" r="7524" b="11330"/>
          <a:stretch>
            <a:fillRect/>
          </a:stretch>
        </p:blipFill>
        <p:spPr>
          <a:xfrm>
            <a:off x="0" y="0"/>
            <a:ext cx="12192000" cy="6858000"/>
          </a:xfrm>
          <a:prstGeom prst="rect">
            <a:avLst/>
          </a:prstGeom>
        </p:spPr>
      </p:pic>
      <p:sp>
        <p:nvSpPr>
          <p:cNvPr id="35" name="矩形 34"/>
          <p:cNvSpPr/>
          <p:nvPr/>
        </p:nvSpPr>
        <p:spPr>
          <a:xfrm>
            <a:off x="0" y="0"/>
            <a:ext cx="12192000" cy="6858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4" name="矩形: 圆角 3"/>
          <p:cNvSpPr/>
          <p:nvPr/>
        </p:nvSpPr>
        <p:spPr>
          <a:xfrm>
            <a:off x="858090" y="1933938"/>
            <a:ext cx="2399704" cy="3363776"/>
          </a:xfrm>
          <a:prstGeom prst="roundRect">
            <a:avLst>
              <a:gd name="adj" fmla="val 2584"/>
            </a:avLst>
          </a:prstGeom>
          <a:solidFill>
            <a:schemeClr val="bg1"/>
          </a:solidFill>
          <a:ln>
            <a:noFill/>
          </a:ln>
          <a:effectLst>
            <a:outerShdw blurRad="850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矩形: 圆角 17"/>
          <p:cNvSpPr/>
          <p:nvPr/>
        </p:nvSpPr>
        <p:spPr>
          <a:xfrm>
            <a:off x="3462852" y="1569406"/>
            <a:ext cx="2679836" cy="4092840"/>
          </a:xfrm>
          <a:prstGeom prst="roundRect">
            <a:avLst>
              <a:gd name="adj" fmla="val 2584"/>
            </a:avLst>
          </a:prstGeom>
          <a:solidFill>
            <a:srgbClr val="DDF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矩形: 圆角 18"/>
          <p:cNvSpPr/>
          <p:nvPr/>
        </p:nvSpPr>
        <p:spPr>
          <a:xfrm>
            <a:off x="6347746" y="1933938"/>
            <a:ext cx="2399704" cy="3363776"/>
          </a:xfrm>
          <a:prstGeom prst="roundRect">
            <a:avLst>
              <a:gd name="adj" fmla="val 2584"/>
            </a:avLst>
          </a:prstGeom>
          <a:solidFill>
            <a:schemeClr val="bg1"/>
          </a:solidFill>
          <a:ln>
            <a:noFill/>
          </a:ln>
          <a:effectLst>
            <a:outerShdw blurRad="850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矩形: 圆角 19"/>
          <p:cNvSpPr/>
          <p:nvPr/>
        </p:nvSpPr>
        <p:spPr>
          <a:xfrm>
            <a:off x="8952509" y="1933938"/>
            <a:ext cx="2399704" cy="3363776"/>
          </a:xfrm>
          <a:prstGeom prst="roundRect">
            <a:avLst>
              <a:gd name="adj" fmla="val 2584"/>
            </a:avLst>
          </a:prstGeom>
          <a:solidFill>
            <a:schemeClr val="bg1"/>
          </a:solidFill>
          <a:ln>
            <a:noFill/>
          </a:ln>
          <a:effectLst>
            <a:outerShdw blurRad="850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p:cNvSpPr/>
          <p:nvPr/>
        </p:nvSpPr>
        <p:spPr>
          <a:xfrm>
            <a:off x="987704" y="3924299"/>
            <a:ext cx="2140477" cy="968150"/>
          </a:xfrm>
          <a:prstGeom prst="rect">
            <a:avLst/>
          </a:prstGeom>
        </p:spPr>
        <p:txBody>
          <a:bodyPr wrap="square">
            <a:spAutoFit/>
          </a:bodyPr>
          <a:lstStyle/>
          <a:p>
            <a:pPr algn="ct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任何毕业论文，无论是文科还是理科都或多或少地涉及到用图表表达论文观点的可能，故我认为应该有此准备</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8" name="矩形 7"/>
          <p:cNvSpPr/>
          <p:nvPr/>
        </p:nvSpPr>
        <p:spPr>
          <a:xfrm>
            <a:off x="3732532" y="3924299"/>
            <a:ext cx="2140477" cy="1189749"/>
          </a:xfrm>
          <a:prstGeom prst="rect">
            <a:avLst/>
          </a:prstGeom>
        </p:spPr>
        <p:txBody>
          <a:bodyPr wrap="square">
            <a:spAutoFit/>
          </a:bodyPr>
          <a:lstStyle/>
          <a:p>
            <a:pPr algn="ct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图表不仅是一种直观的表达观点的方法，更是一种调节论文答辩会气氛的手段，特别是对私人论文答辩委员会成员来讲，</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9" name="矩形 8"/>
          <p:cNvSpPr/>
          <p:nvPr/>
        </p:nvSpPr>
        <p:spPr>
          <a:xfrm>
            <a:off x="9082123" y="3924299"/>
            <a:ext cx="2140477" cy="1189749"/>
          </a:xfrm>
          <a:prstGeom prst="rect">
            <a:avLst/>
          </a:prstGeom>
        </p:spPr>
        <p:txBody>
          <a:bodyPr wrap="square">
            <a:spAutoFit/>
          </a:bodyPr>
          <a:lstStyle/>
          <a:p>
            <a:pPr algn="ct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长时间地听述，听觉难免会有排斥性，不再对你论述的内容接纳吸收，这样，必然对你的毕业论文答辩成绩有所影响。</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10" name="矩形 9"/>
          <p:cNvSpPr/>
          <p:nvPr/>
        </p:nvSpPr>
        <p:spPr>
          <a:xfrm>
            <a:off x="6477360" y="3924299"/>
            <a:ext cx="2140477" cy="968150"/>
          </a:xfrm>
          <a:prstGeom prst="rect">
            <a:avLst/>
          </a:prstGeom>
        </p:spPr>
        <p:txBody>
          <a:bodyPr wrap="square">
            <a:spAutoFit/>
          </a:bodyPr>
          <a:lstStyle/>
          <a:p>
            <a:pPr algn="ct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所以，应该在论文答辩过程中适当穿插图表或类似图表的其它媒介以提高你的论文答辩成绩。</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11" name="文本框 10"/>
          <p:cNvSpPr txBox="1"/>
          <p:nvPr/>
        </p:nvSpPr>
        <p:spPr>
          <a:xfrm>
            <a:off x="1081694" y="310251"/>
            <a:ext cx="1415772" cy="497957"/>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解决方案</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7" name="椭圆 16"/>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5" name="矩形: 圆角 4"/>
          <p:cNvSpPr/>
          <p:nvPr/>
        </p:nvSpPr>
        <p:spPr>
          <a:xfrm>
            <a:off x="1768412" y="3796029"/>
            <a:ext cx="579060" cy="45719"/>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矩形: 圆角 20"/>
          <p:cNvSpPr/>
          <p:nvPr/>
        </p:nvSpPr>
        <p:spPr>
          <a:xfrm>
            <a:off x="4372746" y="3778406"/>
            <a:ext cx="854512" cy="67467"/>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矩形: 圆角 21"/>
          <p:cNvSpPr/>
          <p:nvPr/>
        </p:nvSpPr>
        <p:spPr>
          <a:xfrm>
            <a:off x="9865068" y="3796029"/>
            <a:ext cx="579060" cy="45719"/>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矩形: 圆角 22"/>
          <p:cNvSpPr/>
          <p:nvPr/>
        </p:nvSpPr>
        <p:spPr>
          <a:xfrm>
            <a:off x="7258068" y="3796029"/>
            <a:ext cx="579060" cy="45719"/>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4" name="矩形 23"/>
          <p:cNvSpPr/>
          <p:nvPr/>
        </p:nvSpPr>
        <p:spPr>
          <a:xfrm>
            <a:off x="1196167" y="3271041"/>
            <a:ext cx="1723549" cy="430374"/>
          </a:xfrm>
          <a:prstGeom prst="rect">
            <a:avLst/>
          </a:prstGeom>
        </p:spPr>
        <p:txBody>
          <a:bodyPr wrap="none">
            <a:spAutoFit/>
          </a:bodyPr>
          <a:lstStyle/>
          <a:p>
            <a:pPr>
              <a:lnSpc>
                <a:spcPct val="120000"/>
              </a:lnSpc>
            </a:pPr>
            <a:r>
              <a:rPr lang="zh-CN" altLang="en-US" sz="20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20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5" name="矩形 24"/>
          <p:cNvSpPr/>
          <p:nvPr/>
        </p:nvSpPr>
        <p:spPr>
          <a:xfrm>
            <a:off x="3707395" y="3169666"/>
            <a:ext cx="2185214" cy="531749"/>
          </a:xfrm>
          <a:prstGeom prst="rect">
            <a:avLst/>
          </a:prstGeom>
        </p:spPr>
        <p:txBody>
          <a:bodyPr wrap="none">
            <a:spAutoFit/>
          </a:bodyPr>
          <a:lstStyle/>
          <a:p>
            <a:pPr>
              <a:lnSpc>
                <a:spcPct val="120000"/>
              </a:lnSpc>
            </a:pPr>
            <a:r>
              <a:rPr lang="zh-CN" altLang="en-US" sz="2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26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6" name="矩形 25"/>
          <p:cNvSpPr/>
          <p:nvPr/>
        </p:nvSpPr>
        <p:spPr>
          <a:xfrm>
            <a:off x="6685824" y="3271041"/>
            <a:ext cx="1723549" cy="430374"/>
          </a:xfrm>
          <a:prstGeom prst="rect">
            <a:avLst/>
          </a:prstGeom>
        </p:spPr>
        <p:txBody>
          <a:bodyPr wrap="none">
            <a:spAutoFit/>
          </a:bodyPr>
          <a:lstStyle/>
          <a:p>
            <a:pPr>
              <a:lnSpc>
                <a:spcPct val="120000"/>
              </a:lnSpc>
            </a:pPr>
            <a:r>
              <a:rPr lang="zh-CN" altLang="en-US" sz="20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20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7" name="矩形 26"/>
          <p:cNvSpPr/>
          <p:nvPr/>
        </p:nvSpPr>
        <p:spPr>
          <a:xfrm>
            <a:off x="9290586" y="3271041"/>
            <a:ext cx="1723549" cy="430374"/>
          </a:xfrm>
          <a:prstGeom prst="rect">
            <a:avLst/>
          </a:prstGeom>
        </p:spPr>
        <p:txBody>
          <a:bodyPr wrap="none">
            <a:spAutoFit/>
          </a:bodyPr>
          <a:lstStyle/>
          <a:p>
            <a:pPr>
              <a:lnSpc>
                <a:spcPct val="120000"/>
              </a:lnSpc>
            </a:pPr>
            <a:r>
              <a:rPr lang="zh-CN" altLang="en-US" sz="20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20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6" name="椭圆 5"/>
          <p:cNvSpPr/>
          <p:nvPr/>
        </p:nvSpPr>
        <p:spPr>
          <a:xfrm>
            <a:off x="1664336" y="2206325"/>
            <a:ext cx="787209" cy="787209"/>
          </a:xfrm>
          <a:prstGeom prst="ellipse">
            <a:avLst/>
          </a:prstGeom>
          <a:noFill/>
          <a:ln>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椭圆 27"/>
          <p:cNvSpPr/>
          <p:nvPr/>
        </p:nvSpPr>
        <p:spPr>
          <a:xfrm>
            <a:off x="1638640" y="2180630"/>
            <a:ext cx="838600" cy="838598"/>
          </a:xfrm>
          <a:prstGeom prst="ellipse">
            <a:avLst/>
          </a:prstGeom>
          <a:noFill/>
          <a:ln>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41" name="椭圆 40"/>
          <p:cNvSpPr/>
          <p:nvPr/>
        </p:nvSpPr>
        <p:spPr>
          <a:xfrm>
            <a:off x="7153994" y="2206325"/>
            <a:ext cx="787209" cy="787209"/>
          </a:xfrm>
          <a:prstGeom prst="ellipse">
            <a:avLst/>
          </a:prstGeom>
          <a:noFill/>
          <a:ln>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2" name="椭圆 41"/>
          <p:cNvSpPr/>
          <p:nvPr/>
        </p:nvSpPr>
        <p:spPr>
          <a:xfrm>
            <a:off x="7128298" y="2180630"/>
            <a:ext cx="838600" cy="838598"/>
          </a:xfrm>
          <a:prstGeom prst="ellipse">
            <a:avLst/>
          </a:prstGeom>
          <a:noFill/>
          <a:ln>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44" name="椭圆 43"/>
          <p:cNvSpPr/>
          <p:nvPr/>
        </p:nvSpPr>
        <p:spPr>
          <a:xfrm>
            <a:off x="9758756" y="2206325"/>
            <a:ext cx="787209" cy="787209"/>
          </a:xfrm>
          <a:prstGeom prst="ellipse">
            <a:avLst/>
          </a:prstGeom>
          <a:noFill/>
          <a:ln>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5" name="椭圆 44"/>
          <p:cNvSpPr/>
          <p:nvPr/>
        </p:nvSpPr>
        <p:spPr>
          <a:xfrm>
            <a:off x="9733060" y="2180630"/>
            <a:ext cx="838600" cy="838598"/>
          </a:xfrm>
          <a:prstGeom prst="ellipse">
            <a:avLst/>
          </a:prstGeom>
          <a:noFill/>
          <a:ln>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47" name="椭圆 46"/>
          <p:cNvSpPr/>
          <p:nvPr/>
        </p:nvSpPr>
        <p:spPr>
          <a:xfrm>
            <a:off x="4263896" y="1975154"/>
            <a:ext cx="1072213" cy="1072214"/>
          </a:xfrm>
          <a:prstGeom prst="ellipse">
            <a:avLst/>
          </a:prstGeom>
          <a:noFill/>
          <a:ln>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8" name="椭圆 47"/>
          <p:cNvSpPr/>
          <p:nvPr/>
        </p:nvSpPr>
        <p:spPr>
          <a:xfrm>
            <a:off x="4228897" y="1940156"/>
            <a:ext cx="1142210" cy="1142208"/>
          </a:xfrm>
          <a:prstGeom prst="ellipse">
            <a:avLst/>
          </a:prstGeom>
          <a:noFill/>
          <a:ln>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50" name="iconfont-1063-809319"/>
          <p:cNvSpPr>
            <a:spLocks noChangeAspect="1"/>
          </p:cNvSpPr>
          <p:nvPr/>
        </p:nvSpPr>
        <p:spPr bwMode="auto">
          <a:xfrm>
            <a:off x="1768412" y="2327568"/>
            <a:ext cx="574874" cy="579066"/>
          </a:xfrm>
          <a:custGeom>
            <a:avLst/>
            <a:gdLst>
              <a:gd name="T0" fmla="*/ 9469 w 9991"/>
              <a:gd name="T1" fmla="*/ 4316 h 10064"/>
              <a:gd name="T2" fmla="*/ 8642 w 9991"/>
              <a:gd name="T3" fmla="*/ 4177 h 10064"/>
              <a:gd name="T4" fmla="*/ 8166 w 9991"/>
              <a:gd name="T5" fmla="*/ 3028 h 10064"/>
              <a:gd name="T6" fmla="*/ 8627 w 9991"/>
              <a:gd name="T7" fmla="*/ 2378 h 10064"/>
              <a:gd name="T8" fmla="*/ 8561 w 9991"/>
              <a:gd name="T9" fmla="*/ 1576 h 10064"/>
              <a:gd name="T10" fmla="*/ 8427 w 9991"/>
              <a:gd name="T11" fmla="*/ 1441 h 10064"/>
              <a:gd name="T12" fmla="*/ 7631 w 9991"/>
              <a:gd name="T13" fmla="*/ 1374 h 10064"/>
              <a:gd name="T14" fmla="*/ 6985 w 9991"/>
              <a:gd name="T15" fmla="*/ 1839 h 10064"/>
              <a:gd name="T16" fmla="*/ 5845 w 9991"/>
              <a:gd name="T17" fmla="*/ 1359 h 10064"/>
              <a:gd name="T18" fmla="*/ 5707 w 9991"/>
              <a:gd name="T19" fmla="*/ 526 h 10064"/>
              <a:gd name="T20" fmla="*/ 5091 w 9991"/>
              <a:gd name="T21" fmla="*/ 0 h 10064"/>
              <a:gd name="T22" fmla="*/ 4900 w 9991"/>
              <a:gd name="T23" fmla="*/ 0 h 10064"/>
              <a:gd name="T24" fmla="*/ 4284 w 9991"/>
              <a:gd name="T25" fmla="*/ 526 h 10064"/>
              <a:gd name="T26" fmla="*/ 4146 w 9991"/>
              <a:gd name="T27" fmla="*/ 1359 h 10064"/>
              <a:gd name="T28" fmla="*/ 3006 w 9991"/>
              <a:gd name="T29" fmla="*/ 1839 h 10064"/>
              <a:gd name="T30" fmla="*/ 2361 w 9991"/>
              <a:gd name="T31" fmla="*/ 1374 h 10064"/>
              <a:gd name="T32" fmla="*/ 1564 w 9991"/>
              <a:gd name="T33" fmla="*/ 1441 h 10064"/>
              <a:gd name="T34" fmla="*/ 1430 w 9991"/>
              <a:gd name="T35" fmla="*/ 1576 h 10064"/>
              <a:gd name="T36" fmla="*/ 1364 w 9991"/>
              <a:gd name="T37" fmla="*/ 2378 h 10064"/>
              <a:gd name="T38" fmla="*/ 1825 w 9991"/>
              <a:gd name="T39" fmla="*/ 3028 h 10064"/>
              <a:gd name="T40" fmla="*/ 1350 w 9991"/>
              <a:gd name="T41" fmla="*/ 4177 h 10064"/>
              <a:gd name="T42" fmla="*/ 522 w 9991"/>
              <a:gd name="T43" fmla="*/ 4316 h 10064"/>
              <a:gd name="T44" fmla="*/ 0 w 9991"/>
              <a:gd name="T45" fmla="*/ 4936 h 10064"/>
              <a:gd name="T46" fmla="*/ 0 w 9991"/>
              <a:gd name="T47" fmla="*/ 5129 h 10064"/>
              <a:gd name="T48" fmla="*/ 522 w 9991"/>
              <a:gd name="T49" fmla="*/ 5749 h 10064"/>
              <a:gd name="T50" fmla="*/ 1350 w 9991"/>
              <a:gd name="T51" fmla="*/ 5888 h 10064"/>
              <a:gd name="T52" fmla="*/ 1825 w 9991"/>
              <a:gd name="T53" fmla="*/ 7037 h 10064"/>
              <a:gd name="T54" fmla="*/ 1364 w 9991"/>
              <a:gd name="T55" fmla="*/ 7687 h 10064"/>
              <a:gd name="T56" fmla="*/ 1430 w 9991"/>
              <a:gd name="T57" fmla="*/ 8489 h 10064"/>
              <a:gd name="T58" fmla="*/ 1564 w 9991"/>
              <a:gd name="T59" fmla="*/ 8624 h 10064"/>
              <a:gd name="T60" fmla="*/ 2361 w 9991"/>
              <a:gd name="T61" fmla="*/ 8690 h 10064"/>
              <a:gd name="T62" fmla="*/ 3006 w 9991"/>
              <a:gd name="T63" fmla="*/ 8226 h 10064"/>
              <a:gd name="T64" fmla="*/ 4146 w 9991"/>
              <a:gd name="T65" fmla="*/ 8705 h 10064"/>
              <a:gd name="T66" fmla="*/ 4284 w 9991"/>
              <a:gd name="T67" fmla="*/ 9539 h 10064"/>
              <a:gd name="T68" fmla="*/ 4900 w 9991"/>
              <a:gd name="T69" fmla="*/ 10064 h 10064"/>
              <a:gd name="T70" fmla="*/ 5091 w 9991"/>
              <a:gd name="T71" fmla="*/ 10064 h 10064"/>
              <a:gd name="T72" fmla="*/ 5707 w 9991"/>
              <a:gd name="T73" fmla="*/ 9539 h 10064"/>
              <a:gd name="T74" fmla="*/ 5845 w 9991"/>
              <a:gd name="T75" fmla="*/ 8705 h 10064"/>
              <a:gd name="T76" fmla="*/ 6985 w 9991"/>
              <a:gd name="T77" fmla="*/ 8226 h 10064"/>
              <a:gd name="T78" fmla="*/ 7631 w 9991"/>
              <a:gd name="T79" fmla="*/ 8690 h 10064"/>
              <a:gd name="T80" fmla="*/ 8427 w 9991"/>
              <a:gd name="T81" fmla="*/ 8624 h 10064"/>
              <a:gd name="T82" fmla="*/ 8561 w 9991"/>
              <a:gd name="T83" fmla="*/ 8489 h 10064"/>
              <a:gd name="T84" fmla="*/ 8627 w 9991"/>
              <a:gd name="T85" fmla="*/ 7687 h 10064"/>
              <a:gd name="T86" fmla="*/ 8166 w 9991"/>
              <a:gd name="T87" fmla="*/ 7037 h 10064"/>
              <a:gd name="T88" fmla="*/ 8642 w 9991"/>
              <a:gd name="T89" fmla="*/ 5888 h 10064"/>
              <a:gd name="T90" fmla="*/ 9469 w 9991"/>
              <a:gd name="T91" fmla="*/ 5749 h 10064"/>
              <a:gd name="T92" fmla="*/ 9991 w 9991"/>
              <a:gd name="T93" fmla="*/ 5129 h 10064"/>
              <a:gd name="T94" fmla="*/ 9991 w 9991"/>
              <a:gd name="T95" fmla="*/ 4936 h 10064"/>
              <a:gd name="T96" fmla="*/ 9469 w 9991"/>
              <a:gd name="T97" fmla="*/ 4316 h 10064"/>
              <a:gd name="T98" fmla="*/ 4996 w 9991"/>
              <a:gd name="T99" fmla="*/ 6919 h 10064"/>
              <a:gd name="T100" fmla="*/ 3122 w 9991"/>
              <a:gd name="T101" fmla="*/ 5032 h 10064"/>
              <a:gd name="T102" fmla="*/ 4996 w 9991"/>
              <a:gd name="T103" fmla="*/ 3145 h 10064"/>
              <a:gd name="T104" fmla="*/ 6869 w 9991"/>
              <a:gd name="T105" fmla="*/ 5032 h 10064"/>
              <a:gd name="T106" fmla="*/ 4996 w 9991"/>
              <a:gd name="T107" fmla="*/ 6919 h 10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91" h="10064">
                <a:moveTo>
                  <a:pt x="9469" y="4316"/>
                </a:moveTo>
                <a:lnTo>
                  <a:pt x="8642" y="4177"/>
                </a:lnTo>
                <a:cubicBezTo>
                  <a:pt x="8546" y="3763"/>
                  <a:pt x="8384" y="3377"/>
                  <a:pt x="8166" y="3028"/>
                </a:cubicBezTo>
                <a:lnTo>
                  <a:pt x="8627" y="2378"/>
                </a:lnTo>
                <a:cubicBezTo>
                  <a:pt x="8803" y="2130"/>
                  <a:pt x="8775" y="1791"/>
                  <a:pt x="8561" y="1576"/>
                </a:cubicBezTo>
                <a:lnTo>
                  <a:pt x="8427" y="1441"/>
                </a:lnTo>
                <a:cubicBezTo>
                  <a:pt x="8213" y="1226"/>
                  <a:pt x="7876" y="1197"/>
                  <a:pt x="7631" y="1374"/>
                </a:cubicBezTo>
                <a:lnTo>
                  <a:pt x="6985" y="1839"/>
                </a:lnTo>
                <a:cubicBezTo>
                  <a:pt x="6639" y="1619"/>
                  <a:pt x="6255" y="1456"/>
                  <a:pt x="5845" y="1359"/>
                </a:cubicBezTo>
                <a:lnTo>
                  <a:pt x="5707" y="526"/>
                </a:lnTo>
                <a:cubicBezTo>
                  <a:pt x="5657" y="223"/>
                  <a:pt x="5396" y="0"/>
                  <a:pt x="5091" y="0"/>
                </a:cubicBezTo>
                <a:lnTo>
                  <a:pt x="4900" y="0"/>
                </a:lnTo>
                <a:cubicBezTo>
                  <a:pt x="4595" y="0"/>
                  <a:pt x="4334" y="223"/>
                  <a:pt x="4284" y="526"/>
                </a:cubicBezTo>
                <a:lnTo>
                  <a:pt x="4146" y="1359"/>
                </a:lnTo>
                <a:cubicBezTo>
                  <a:pt x="3736" y="1456"/>
                  <a:pt x="3352" y="1619"/>
                  <a:pt x="3006" y="1839"/>
                </a:cubicBezTo>
                <a:lnTo>
                  <a:pt x="2361" y="1374"/>
                </a:lnTo>
                <a:cubicBezTo>
                  <a:pt x="2115" y="1197"/>
                  <a:pt x="1778" y="1226"/>
                  <a:pt x="1564" y="1441"/>
                </a:cubicBezTo>
                <a:lnTo>
                  <a:pt x="1430" y="1576"/>
                </a:lnTo>
                <a:cubicBezTo>
                  <a:pt x="1217" y="1791"/>
                  <a:pt x="1189" y="2130"/>
                  <a:pt x="1364" y="2378"/>
                </a:cubicBezTo>
                <a:lnTo>
                  <a:pt x="1825" y="3028"/>
                </a:lnTo>
                <a:cubicBezTo>
                  <a:pt x="1607" y="3377"/>
                  <a:pt x="1445" y="3763"/>
                  <a:pt x="1350" y="4177"/>
                </a:cubicBezTo>
                <a:lnTo>
                  <a:pt x="522" y="4316"/>
                </a:lnTo>
                <a:cubicBezTo>
                  <a:pt x="221" y="4366"/>
                  <a:pt x="0" y="4629"/>
                  <a:pt x="0" y="4936"/>
                </a:cubicBezTo>
                <a:lnTo>
                  <a:pt x="0" y="5129"/>
                </a:lnTo>
                <a:cubicBezTo>
                  <a:pt x="0" y="5436"/>
                  <a:pt x="221" y="5698"/>
                  <a:pt x="522" y="5749"/>
                </a:cubicBezTo>
                <a:lnTo>
                  <a:pt x="1350" y="5888"/>
                </a:lnTo>
                <a:cubicBezTo>
                  <a:pt x="1445" y="6301"/>
                  <a:pt x="1607" y="6688"/>
                  <a:pt x="1825" y="7037"/>
                </a:cubicBezTo>
                <a:lnTo>
                  <a:pt x="1364" y="7687"/>
                </a:lnTo>
                <a:cubicBezTo>
                  <a:pt x="1189" y="7934"/>
                  <a:pt x="1217" y="8274"/>
                  <a:pt x="1430" y="8489"/>
                </a:cubicBezTo>
                <a:lnTo>
                  <a:pt x="1564" y="8624"/>
                </a:lnTo>
                <a:cubicBezTo>
                  <a:pt x="1778" y="8839"/>
                  <a:pt x="2115" y="8867"/>
                  <a:pt x="2361" y="8690"/>
                </a:cubicBezTo>
                <a:lnTo>
                  <a:pt x="3006" y="8226"/>
                </a:lnTo>
                <a:cubicBezTo>
                  <a:pt x="3352" y="8445"/>
                  <a:pt x="3736" y="8609"/>
                  <a:pt x="4146" y="8705"/>
                </a:cubicBezTo>
                <a:lnTo>
                  <a:pt x="4284" y="9539"/>
                </a:lnTo>
                <a:cubicBezTo>
                  <a:pt x="4334" y="9842"/>
                  <a:pt x="4595" y="10064"/>
                  <a:pt x="4900" y="10064"/>
                </a:cubicBezTo>
                <a:lnTo>
                  <a:pt x="5091" y="10064"/>
                </a:lnTo>
                <a:cubicBezTo>
                  <a:pt x="5396" y="10064"/>
                  <a:pt x="5657" y="9842"/>
                  <a:pt x="5707" y="9539"/>
                </a:cubicBezTo>
                <a:lnTo>
                  <a:pt x="5845" y="8705"/>
                </a:lnTo>
                <a:cubicBezTo>
                  <a:pt x="6255" y="8609"/>
                  <a:pt x="6639" y="8445"/>
                  <a:pt x="6985" y="8226"/>
                </a:cubicBezTo>
                <a:lnTo>
                  <a:pt x="7631" y="8690"/>
                </a:lnTo>
                <a:cubicBezTo>
                  <a:pt x="7876" y="8867"/>
                  <a:pt x="8213" y="8839"/>
                  <a:pt x="8427" y="8624"/>
                </a:cubicBezTo>
                <a:lnTo>
                  <a:pt x="8561" y="8489"/>
                </a:lnTo>
                <a:cubicBezTo>
                  <a:pt x="8775" y="8274"/>
                  <a:pt x="8803" y="7934"/>
                  <a:pt x="8627" y="7687"/>
                </a:cubicBezTo>
                <a:lnTo>
                  <a:pt x="8166" y="7037"/>
                </a:lnTo>
                <a:cubicBezTo>
                  <a:pt x="8384" y="6688"/>
                  <a:pt x="8546" y="6301"/>
                  <a:pt x="8642" y="5888"/>
                </a:cubicBezTo>
                <a:lnTo>
                  <a:pt x="9469" y="5749"/>
                </a:lnTo>
                <a:cubicBezTo>
                  <a:pt x="9770" y="5698"/>
                  <a:pt x="9991" y="5436"/>
                  <a:pt x="9991" y="5129"/>
                </a:cubicBezTo>
                <a:lnTo>
                  <a:pt x="9991" y="4936"/>
                </a:lnTo>
                <a:cubicBezTo>
                  <a:pt x="9991" y="4629"/>
                  <a:pt x="9770" y="4366"/>
                  <a:pt x="9469" y="4316"/>
                </a:cubicBezTo>
                <a:close/>
                <a:moveTo>
                  <a:pt x="4996" y="6919"/>
                </a:moveTo>
                <a:cubicBezTo>
                  <a:pt x="3961" y="6919"/>
                  <a:pt x="3122" y="6074"/>
                  <a:pt x="3122" y="5032"/>
                </a:cubicBezTo>
                <a:cubicBezTo>
                  <a:pt x="3122" y="3990"/>
                  <a:pt x="3961" y="3145"/>
                  <a:pt x="4996" y="3145"/>
                </a:cubicBezTo>
                <a:cubicBezTo>
                  <a:pt x="6030" y="3145"/>
                  <a:pt x="6869" y="3990"/>
                  <a:pt x="6869" y="5032"/>
                </a:cubicBezTo>
                <a:cubicBezTo>
                  <a:pt x="6869" y="6074"/>
                  <a:pt x="6030" y="6919"/>
                  <a:pt x="4996" y="6919"/>
                </a:cubicBezTo>
                <a:close/>
              </a:path>
            </a:pathLst>
          </a:custGeom>
          <a:gradFill>
            <a:gsLst>
              <a:gs pos="100000">
                <a:srgbClr val="00B0F0"/>
              </a:gs>
              <a:gs pos="0">
                <a:srgbClr val="0087D1"/>
              </a:gs>
            </a:gsLst>
            <a:lin ang="5400000" scaled="1"/>
          </a:gradFill>
          <a:ln>
            <a:noFill/>
          </a:ln>
        </p:spPr>
        <p:txBody>
          <a:bodyPr/>
          <a:lstStyle/>
          <a:p>
            <a:pPr>
              <a:lnSpc>
                <a:spcPct val="120000"/>
              </a:lnSpc>
            </a:pPr>
            <a:endParaRPr lang="zh-CN" altLang="en-US"/>
          </a:p>
        </p:txBody>
      </p:sp>
      <p:sp>
        <p:nvSpPr>
          <p:cNvPr id="51" name="iconfont-10499-5121657"/>
          <p:cNvSpPr>
            <a:spLocks noChangeAspect="1"/>
          </p:cNvSpPr>
          <p:nvPr/>
        </p:nvSpPr>
        <p:spPr bwMode="auto">
          <a:xfrm>
            <a:off x="4493766" y="2131884"/>
            <a:ext cx="608062" cy="735767"/>
          </a:xfrm>
          <a:custGeom>
            <a:avLst/>
            <a:gdLst>
              <a:gd name="T0" fmla="*/ 7383 w 9522"/>
              <a:gd name="T1" fmla="*/ 3389 h 11521"/>
              <a:gd name="T2" fmla="*/ 7486 w 9522"/>
              <a:gd name="T3" fmla="*/ 3452 h 11521"/>
              <a:gd name="T4" fmla="*/ 7588 w 9522"/>
              <a:gd name="T5" fmla="*/ 3522 h 11521"/>
              <a:gd name="T6" fmla="*/ 7589 w 9522"/>
              <a:gd name="T7" fmla="*/ 3645 h 11521"/>
              <a:gd name="T8" fmla="*/ 7459 w 9522"/>
              <a:gd name="T9" fmla="*/ 4534 h 11521"/>
              <a:gd name="T10" fmla="*/ 7076 w 9522"/>
              <a:gd name="T11" fmla="*/ 5000 h 11521"/>
              <a:gd name="T12" fmla="*/ 6631 w 9522"/>
              <a:gd name="T13" fmla="*/ 6120 h 11521"/>
              <a:gd name="T14" fmla="*/ 5701 w 9522"/>
              <a:gd name="T15" fmla="*/ 6930 h 11521"/>
              <a:gd name="T16" fmla="*/ 4587 w 9522"/>
              <a:gd name="T17" fmla="*/ 7022 h 11521"/>
              <a:gd name="T18" fmla="*/ 3531 w 9522"/>
              <a:gd name="T19" fmla="*/ 6891 h 11521"/>
              <a:gd name="T20" fmla="*/ 2688 w 9522"/>
              <a:gd name="T21" fmla="*/ 6062 h 11521"/>
              <a:gd name="T22" fmla="*/ 2287 w 9522"/>
              <a:gd name="T23" fmla="*/ 5010 h 11521"/>
              <a:gd name="T24" fmla="*/ 1889 w 9522"/>
              <a:gd name="T25" fmla="*/ 4546 h 11521"/>
              <a:gd name="T26" fmla="*/ 1753 w 9522"/>
              <a:gd name="T27" fmla="*/ 3644 h 11521"/>
              <a:gd name="T28" fmla="*/ 1754 w 9522"/>
              <a:gd name="T29" fmla="*/ 3520 h 11521"/>
              <a:gd name="T30" fmla="*/ 1857 w 9522"/>
              <a:gd name="T31" fmla="*/ 3451 h 11521"/>
              <a:gd name="T32" fmla="*/ 1936 w 9522"/>
              <a:gd name="T33" fmla="*/ 3402 h 11521"/>
              <a:gd name="T34" fmla="*/ 2393 w 9522"/>
              <a:gd name="T35" fmla="*/ 846 h 11521"/>
              <a:gd name="T36" fmla="*/ 6839 w 9522"/>
              <a:gd name="T37" fmla="*/ 797 h 11521"/>
              <a:gd name="T38" fmla="*/ 7383 w 9522"/>
              <a:gd name="T39" fmla="*/ 3389 h 11521"/>
              <a:gd name="T40" fmla="*/ 5214 w 9522"/>
              <a:gd name="T41" fmla="*/ 7512 h 11521"/>
              <a:gd name="T42" fmla="*/ 5229 w 9522"/>
              <a:gd name="T43" fmla="*/ 7839 h 11521"/>
              <a:gd name="T44" fmla="*/ 5036 w 9522"/>
              <a:gd name="T45" fmla="*/ 8159 h 11521"/>
              <a:gd name="T46" fmla="*/ 5306 w 9522"/>
              <a:gd name="T47" fmla="*/ 9931 h 11521"/>
              <a:gd name="T48" fmla="*/ 6411 w 9522"/>
              <a:gd name="T49" fmla="*/ 7555 h 11521"/>
              <a:gd name="T50" fmla="*/ 8094 w 9522"/>
              <a:gd name="T51" fmla="*/ 7497 h 11521"/>
              <a:gd name="T52" fmla="*/ 9384 w 9522"/>
              <a:gd name="T53" fmla="*/ 11521 h 11521"/>
              <a:gd name="T54" fmla="*/ 0 w 9522"/>
              <a:gd name="T55" fmla="*/ 11521 h 11521"/>
              <a:gd name="T56" fmla="*/ 1333 w 9522"/>
              <a:gd name="T57" fmla="*/ 7551 h 11521"/>
              <a:gd name="T58" fmla="*/ 2854 w 9522"/>
              <a:gd name="T59" fmla="*/ 7565 h 11521"/>
              <a:gd name="T60" fmla="*/ 4279 w 9522"/>
              <a:gd name="T61" fmla="*/ 9915 h 11521"/>
              <a:gd name="T62" fmla="*/ 4547 w 9522"/>
              <a:gd name="T63" fmla="*/ 8157 h 11521"/>
              <a:gd name="T64" fmla="*/ 4353 w 9522"/>
              <a:gd name="T65" fmla="*/ 7839 h 11521"/>
              <a:gd name="T66" fmla="*/ 4368 w 9522"/>
              <a:gd name="T67" fmla="*/ 7512 h 11521"/>
              <a:gd name="T68" fmla="*/ 5214 w 9522"/>
              <a:gd name="T69" fmla="*/ 7512 h 11521"/>
              <a:gd name="T70" fmla="*/ 6473 w 9522"/>
              <a:gd name="T71" fmla="*/ 2882 h 11521"/>
              <a:gd name="T72" fmla="*/ 4021 w 9522"/>
              <a:gd name="T73" fmla="*/ 2685 h 11521"/>
              <a:gd name="T74" fmla="*/ 2912 w 9522"/>
              <a:gd name="T75" fmla="*/ 2827 h 11521"/>
              <a:gd name="T76" fmla="*/ 2667 w 9522"/>
              <a:gd name="T77" fmla="*/ 3552 h 11521"/>
              <a:gd name="T78" fmla="*/ 2627 w 9522"/>
              <a:gd name="T79" fmla="*/ 3766 h 11521"/>
              <a:gd name="T80" fmla="*/ 2412 w 9522"/>
              <a:gd name="T81" fmla="*/ 3745 h 11521"/>
              <a:gd name="T82" fmla="*/ 2287 w 9522"/>
              <a:gd name="T83" fmla="*/ 3761 h 11521"/>
              <a:gd name="T84" fmla="*/ 2228 w 9522"/>
              <a:gd name="T85" fmla="*/ 3785 h 11521"/>
              <a:gd name="T86" fmla="*/ 2328 w 9522"/>
              <a:gd name="T87" fmla="*/ 4366 h 11521"/>
              <a:gd name="T88" fmla="*/ 2556 w 9522"/>
              <a:gd name="T89" fmla="*/ 4611 h 11521"/>
              <a:gd name="T90" fmla="*/ 2682 w 9522"/>
              <a:gd name="T91" fmla="*/ 4650 h 11521"/>
              <a:gd name="T92" fmla="*/ 2717 w 9522"/>
              <a:gd name="T93" fmla="*/ 4776 h 11521"/>
              <a:gd name="T94" fmla="*/ 3107 w 9522"/>
              <a:gd name="T95" fmla="*/ 5836 h 11521"/>
              <a:gd name="T96" fmla="*/ 3732 w 9522"/>
              <a:gd name="T97" fmla="*/ 6462 h 11521"/>
              <a:gd name="T98" fmla="*/ 4594 w 9522"/>
              <a:gd name="T99" fmla="*/ 6551 h 11521"/>
              <a:gd name="T100" fmla="*/ 5539 w 9522"/>
              <a:gd name="T101" fmla="*/ 6486 h 11521"/>
              <a:gd name="T102" fmla="*/ 6226 w 9522"/>
              <a:gd name="T103" fmla="*/ 5879 h 11521"/>
              <a:gd name="T104" fmla="*/ 6648 w 9522"/>
              <a:gd name="T105" fmla="*/ 4771 h 11521"/>
              <a:gd name="T106" fmla="*/ 6681 w 9522"/>
              <a:gd name="T107" fmla="*/ 4651 h 11521"/>
              <a:gd name="T108" fmla="*/ 6801 w 9522"/>
              <a:gd name="T109" fmla="*/ 4610 h 11521"/>
              <a:gd name="T110" fmla="*/ 7021 w 9522"/>
              <a:gd name="T111" fmla="*/ 4360 h 11521"/>
              <a:gd name="T112" fmla="*/ 7117 w 9522"/>
              <a:gd name="T113" fmla="*/ 3787 h 11521"/>
              <a:gd name="T114" fmla="*/ 7064 w 9522"/>
              <a:gd name="T115" fmla="*/ 3766 h 11521"/>
              <a:gd name="T116" fmla="*/ 6943 w 9522"/>
              <a:gd name="T117" fmla="*/ 3747 h 11521"/>
              <a:gd name="T118" fmla="*/ 6733 w 9522"/>
              <a:gd name="T119" fmla="*/ 3761 h 11521"/>
              <a:gd name="T120" fmla="*/ 6694 w 9522"/>
              <a:gd name="T121" fmla="*/ 3555 h 11521"/>
              <a:gd name="T122" fmla="*/ 6473 w 9522"/>
              <a:gd name="T123" fmla="*/ 2882 h 11521"/>
              <a:gd name="T124" fmla="*/ 6473 w 9522"/>
              <a:gd name="T125" fmla="*/ 2882 h 11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522" h="11521">
                <a:moveTo>
                  <a:pt x="7383" y="3389"/>
                </a:moveTo>
                <a:cubicBezTo>
                  <a:pt x="7418" y="3409"/>
                  <a:pt x="7452" y="3428"/>
                  <a:pt x="7486" y="3452"/>
                </a:cubicBezTo>
                <a:lnTo>
                  <a:pt x="7588" y="3522"/>
                </a:lnTo>
                <a:lnTo>
                  <a:pt x="7589" y="3645"/>
                </a:lnTo>
                <a:cubicBezTo>
                  <a:pt x="7594" y="4001"/>
                  <a:pt x="7552" y="4302"/>
                  <a:pt x="7459" y="4534"/>
                </a:cubicBezTo>
                <a:cubicBezTo>
                  <a:pt x="7373" y="4746"/>
                  <a:pt x="7246" y="4905"/>
                  <a:pt x="7076" y="5000"/>
                </a:cubicBezTo>
                <a:cubicBezTo>
                  <a:pt x="6959" y="5414"/>
                  <a:pt x="6823" y="5797"/>
                  <a:pt x="6631" y="6120"/>
                </a:cubicBezTo>
                <a:cubicBezTo>
                  <a:pt x="6408" y="6491"/>
                  <a:pt x="6116" y="6776"/>
                  <a:pt x="5701" y="6930"/>
                </a:cubicBezTo>
                <a:cubicBezTo>
                  <a:pt x="5516" y="6997"/>
                  <a:pt x="5042" y="7030"/>
                  <a:pt x="4587" y="7022"/>
                </a:cubicBezTo>
                <a:cubicBezTo>
                  <a:pt x="4147" y="7016"/>
                  <a:pt x="3706" y="6972"/>
                  <a:pt x="3531" y="6891"/>
                </a:cubicBezTo>
                <a:cubicBezTo>
                  <a:pt x="3154" y="6717"/>
                  <a:pt x="2889" y="6426"/>
                  <a:pt x="2688" y="6062"/>
                </a:cubicBezTo>
                <a:cubicBezTo>
                  <a:pt x="2516" y="5752"/>
                  <a:pt x="2393" y="5391"/>
                  <a:pt x="2287" y="5010"/>
                </a:cubicBezTo>
                <a:cubicBezTo>
                  <a:pt x="2111" y="4917"/>
                  <a:pt x="1978" y="4760"/>
                  <a:pt x="1889" y="4546"/>
                </a:cubicBezTo>
                <a:cubicBezTo>
                  <a:pt x="1792" y="4312"/>
                  <a:pt x="1747" y="4006"/>
                  <a:pt x="1753" y="3644"/>
                </a:cubicBezTo>
                <a:lnTo>
                  <a:pt x="1754" y="3520"/>
                </a:lnTo>
                <a:lnTo>
                  <a:pt x="1857" y="3451"/>
                </a:lnTo>
                <a:cubicBezTo>
                  <a:pt x="1883" y="3434"/>
                  <a:pt x="1909" y="3417"/>
                  <a:pt x="1936" y="3402"/>
                </a:cubicBezTo>
                <a:cubicBezTo>
                  <a:pt x="1821" y="1976"/>
                  <a:pt x="1864" y="1449"/>
                  <a:pt x="2393" y="846"/>
                </a:cubicBezTo>
                <a:cubicBezTo>
                  <a:pt x="3426" y="0"/>
                  <a:pt x="5793" y="30"/>
                  <a:pt x="6839" y="797"/>
                </a:cubicBezTo>
                <a:cubicBezTo>
                  <a:pt x="7552" y="1470"/>
                  <a:pt x="7602" y="2224"/>
                  <a:pt x="7383" y="3389"/>
                </a:cubicBezTo>
                <a:close/>
                <a:moveTo>
                  <a:pt x="5214" y="7512"/>
                </a:moveTo>
                <a:lnTo>
                  <a:pt x="5229" y="7839"/>
                </a:lnTo>
                <a:lnTo>
                  <a:pt x="5036" y="8159"/>
                </a:lnTo>
                <a:lnTo>
                  <a:pt x="5306" y="9931"/>
                </a:lnTo>
                <a:lnTo>
                  <a:pt x="6411" y="7555"/>
                </a:lnTo>
                <a:lnTo>
                  <a:pt x="8094" y="7497"/>
                </a:lnTo>
                <a:cubicBezTo>
                  <a:pt x="8964" y="8320"/>
                  <a:pt x="9522" y="10257"/>
                  <a:pt x="9384" y="11521"/>
                </a:cubicBezTo>
                <a:lnTo>
                  <a:pt x="0" y="11521"/>
                </a:lnTo>
                <a:cubicBezTo>
                  <a:pt x="24" y="10411"/>
                  <a:pt x="228" y="8516"/>
                  <a:pt x="1333" y="7551"/>
                </a:cubicBezTo>
                <a:lnTo>
                  <a:pt x="2854" y="7565"/>
                </a:lnTo>
                <a:lnTo>
                  <a:pt x="4279" y="9915"/>
                </a:lnTo>
                <a:lnTo>
                  <a:pt x="4547" y="8157"/>
                </a:lnTo>
                <a:lnTo>
                  <a:pt x="4353" y="7839"/>
                </a:lnTo>
                <a:lnTo>
                  <a:pt x="4368" y="7512"/>
                </a:lnTo>
                <a:cubicBezTo>
                  <a:pt x="4737" y="7492"/>
                  <a:pt x="4845" y="7492"/>
                  <a:pt x="5214" y="7512"/>
                </a:cubicBezTo>
                <a:close/>
                <a:moveTo>
                  <a:pt x="6473" y="2882"/>
                </a:moveTo>
                <a:cubicBezTo>
                  <a:pt x="5804" y="3014"/>
                  <a:pt x="4808" y="3127"/>
                  <a:pt x="4021" y="2685"/>
                </a:cubicBezTo>
                <a:cubicBezTo>
                  <a:pt x="3718" y="2515"/>
                  <a:pt x="3274" y="2864"/>
                  <a:pt x="2912" y="2827"/>
                </a:cubicBezTo>
                <a:cubicBezTo>
                  <a:pt x="2799" y="3050"/>
                  <a:pt x="2716" y="3293"/>
                  <a:pt x="2667" y="3552"/>
                </a:cubicBezTo>
                <a:lnTo>
                  <a:pt x="2627" y="3766"/>
                </a:lnTo>
                <a:lnTo>
                  <a:pt x="2412" y="3745"/>
                </a:lnTo>
                <a:cubicBezTo>
                  <a:pt x="2372" y="3741"/>
                  <a:pt x="2331" y="3746"/>
                  <a:pt x="2287" y="3761"/>
                </a:cubicBezTo>
                <a:cubicBezTo>
                  <a:pt x="2267" y="3767"/>
                  <a:pt x="2248" y="3775"/>
                  <a:pt x="2228" y="3785"/>
                </a:cubicBezTo>
                <a:cubicBezTo>
                  <a:pt x="2234" y="4022"/>
                  <a:pt x="2267" y="4219"/>
                  <a:pt x="2328" y="4366"/>
                </a:cubicBezTo>
                <a:cubicBezTo>
                  <a:pt x="2382" y="4496"/>
                  <a:pt x="2458" y="4580"/>
                  <a:pt x="2556" y="4611"/>
                </a:cubicBezTo>
                <a:lnTo>
                  <a:pt x="2682" y="4650"/>
                </a:lnTo>
                <a:lnTo>
                  <a:pt x="2717" y="4776"/>
                </a:lnTo>
                <a:cubicBezTo>
                  <a:pt x="2822" y="5167"/>
                  <a:pt x="2941" y="5536"/>
                  <a:pt x="3107" y="5836"/>
                </a:cubicBezTo>
                <a:cubicBezTo>
                  <a:pt x="3261" y="6115"/>
                  <a:pt x="3458" y="6336"/>
                  <a:pt x="3732" y="6462"/>
                </a:cubicBezTo>
                <a:cubicBezTo>
                  <a:pt x="3847" y="6515"/>
                  <a:pt x="4212" y="6545"/>
                  <a:pt x="4594" y="6551"/>
                </a:cubicBezTo>
                <a:cubicBezTo>
                  <a:pt x="5001" y="6557"/>
                  <a:pt x="5406" y="6535"/>
                  <a:pt x="5539" y="6486"/>
                </a:cubicBezTo>
                <a:cubicBezTo>
                  <a:pt x="5841" y="6375"/>
                  <a:pt x="6057" y="6160"/>
                  <a:pt x="6226" y="5879"/>
                </a:cubicBezTo>
                <a:cubicBezTo>
                  <a:pt x="6407" y="5576"/>
                  <a:pt x="6536" y="5192"/>
                  <a:pt x="6648" y="4771"/>
                </a:cubicBezTo>
                <a:lnTo>
                  <a:pt x="6681" y="4651"/>
                </a:lnTo>
                <a:lnTo>
                  <a:pt x="6801" y="4610"/>
                </a:lnTo>
                <a:cubicBezTo>
                  <a:pt x="6896" y="4576"/>
                  <a:pt x="6969" y="4490"/>
                  <a:pt x="7021" y="4360"/>
                </a:cubicBezTo>
                <a:cubicBezTo>
                  <a:pt x="7079" y="4213"/>
                  <a:pt x="7112" y="4020"/>
                  <a:pt x="7117" y="3787"/>
                </a:cubicBezTo>
                <a:cubicBezTo>
                  <a:pt x="7099" y="3778"/>
                  <a:pt x="7082" y="3771"/>
                  <a:pt x="7064" y="3766"/>
                </a:cubicBezTo>
                <a:cubicBezTo>
                  <a:pt x="7022" y="3752"/>
                  <a:pt x="6982" y="3745"/>
                  <a:pt x="6943" y="3747"/>
                </a:cubicBezTo>
                <a:lnTo>
                  <a:pt x="6733" y="3761"/>
                </a:lnTo>
                <a:lnTo>
                  <a:pt x="6694" y="3555"/>
                </a:lnTo>
                <a:cubicBezTo>
                  <a:pt x="6647" y="3315"/>
                  <a:pt x="6573" y="3090"/>
                  <a:pt x="6473" y="2882"/>
                </a:cubicBezTo>
                <a:close/>
                <a:moveTo>
                  <a:pt x="6473" y="2882"/>
                </a:moveTo>
                <a:close/>
              </a:path>
            </a:pathLst>
          </a:custGeom>
          <a:gradFill>
            <a:gsLst>
              <a:gs pos="100000">
                <a:srgbClr val="00B0F0"/>
              </a:gs>
              <a:gs pos="0">
                <a:srgbClr val="0087D1"/>
              </a:gs>
            </a:gsLst>
            <a:lin ang="5400000" scaled="1"/>
          </a:gradFill>
          <a:ln>
            <a:noFill/>
          </a:ln>
        </p:spPr>
        <p:txBody>
          <a:bodyPr/>
          <a:lstStyle/>
          <a:p>
            <a:pPr>
              <a:lnSpc>
                <a:spcPct val="120000"/>
              </a:lnSpc>
            </a:pPr>
            <a:endParaRPr lang="zh-CN" altLang="en-US"/>
          </a:p>
        </p:txBody>
      </p:sp>
      <p:sp>
        <p:nvSpPr>
          <p:cNvPr id="52" name="iconfont-1086-825146"/>
          <p:cNvSpPr>
            <a:spLocks noChangeAspect="1"/>
          </p:cNvSpPr>
          <p:nvPr/>
        </p:nvSpPr>
        <p:spPr bwMode="auto">
          <a:xfrm>
            <a:off x="9892824" y="2392277"/>
            <a:ext cx="519072" cy="402332"/>
          </a:xfrm>
          <a:custGeom>
            <a:avLst/>
            <a:gdLst>
              <a:gd name="T0" fmla="*/ 4129 w 16516"/>
              <a:gd name="T1" fmla="*/ 7536 h 12800"/>
              <a:gd name="T2" fmla="*/ 4129 w 16516"/>
              <a:gd name="T3" fmla="*/ 12800 h 12800"/>
              <a:gd name="T4" fmla="*/ 6606 w 16516"/>
              <a:gd name="T5" fmla="*/ 12800 h 12800"/>
              <a:gd name="T6" fmla="*/ 6606 w 16516"/>
              <a:gd name="T7" fmla="*/ 7536 h 12800"/>
              <a:gd name="T8" fmla="*/ 5368 w 16516"/>
              <a:gd name="T9" fmla="*/ 6503 h 12800"/>
              <a:gd name="T10" fmla="*/ 4129 w 16516"/>
              <a:gd name="T11" fmla="*/ 7536 h 12800"/>
              <a:gd name="T12" fmla="*/ 0 w 16516"/>
              <a:gd name="T13" fmla="*/ 12800 h 12800"/>
              <a:gd name="T14" fmla="*/ 2477 w 16516"/>
              <a:gd name="T15" fmla="*/ 12800 h 12800"/>
              <a:gd name="T16" fmla="*/ 2477 w 16516"/>
              <a:gd name="T17" fmla="*/ 8774 h 12800"/>
              <a:gd name="T18" fmla="*/ 0 w 16516"/>
              <a:gd name="T19" fmla="*/ 10735 h 12800"/>
              <a:gd name="T20" fmla="*/ 0 w 16516"/>
              <a:gd name="T21" fmla="*/ 12800 h 12800"/>
              <a:gd name="T22" fmla="*/ 12387 w 16516"/>
              <a:gd name="T23" fmla="*/ 6297 h 12800"/>
              <a:gd name="T24" fmla="*/ 12387 w 16516"/>
              <a:gd name="T25" fmla="*/ 12800 h 12800"/>
              <a:gd name="T26" fmla="*/ 14865 w 16516"/>
              <a:gd name="T27" fmla="*/ 12800 h 12800"/>
              <a:gd name="T28" fmla="*/ 14865 w 16516"/>
              <a:gd name="T29" fmla="*/ 4232 h 12800"/>
              <a:gd name="T30" fmla="*/ 12387 w 16516"/>
              <a:gd name="T31" fmla="*/ 6297 h 12800"/>
              <a:gd name="T32" fmla="*/ 8258 w 16516"/>
              <a:gd name="T33" fmla="*/ 8877 h 12800"/>
              <a:gd name="T34" fmla="*/ 8258 w 16516"/>
              <a:gd name="T35" fmla="*/ 12800 h 12800"/>
              <a:gd name="T36" fmla="*/ 10735 w 16516"/>
              <a:gd name="T37" fmla="*/ 12800 h 12800"/>
              <a:gd name="T38" fmla="*/ 10735 w 16516"/>
              <a:gd name="T39" fmla="*/ 7639 h 12800"/>
              <a:gd name="T40" fmla="*/ 8774 w 16516"/>
              <a:gd name="T41" fmla="*/ 9290 h 12800"/>
              <a:gd name="T42" fmla="*/ 8258 w 16516"/>
              <a:gd name="T43" fmla="*/ 8877 h 12800"/>
              <a:gd name="T44" fmla="*/ 16516 w 16516"/>
              <a:gd name="T45" fmla="*/ 0 h 12800"/>
              <a:gd name="T46" fmla="*/ 11768 w 16516"/>
              <a:gd name="T47" fmla="*/ 0 h 12800"/>
              <a:gd name="T48" fmla="*/ 13729 w 16516"/>
              <a:gd name="T49" fmla="*/ 1858 h 12800"/>
              <a:gd name="T50" fmla="*/ 8671 w 16516"/>
              <a:gd name="T51" fmla="*/ 5987 h 12800"/>
              <a:gd name="T52" fmla="*/ 5368 w 16516"/>
              <a:gd name="T53" fmla="*/ 3200 h 12800"/>
              <a:gd name="T54" fmla="*/ 0 w 16516"/>
              <a:gd name="T55" fmla="*/ 7432 h 12800"/>
              <a:gd name="T56" fmla="*/ 0 w 16516"/>
              <a:gd name="T57" fmla="*/ 9290 h 12800"/>
              <a:gd name="T58" fmla="*/ 5368 w 16516"/>
              <a:gd name="T59" fmla="*/ 5058 h 12800"/>
              <a:gd name="T60" fmla="*/ 8774 w 16516"/>
              <a:gd name="T61" fmla="*/ 7845 h 12800"/>
              <a:gd name="T62" fmla="*/ 14865 w 16516"/>
              <a:gd name="T63" fmla="*/ 2890 h 12800"/>
              <a:gd name="T64" fmla="*/ 16516 w 16516"/>
              <a:gd name="T65" fmla="*/ 4439 h 12800"/>
              <a:gd name="T66" fmla="*/ 16516 w 16516"/>
              <a:gd name="T67" fmla="*/ 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516" h="12800">
                <a:moveTo>
                  <a:pt x="4129" y="7536"/>
                </a:moveTo>
                <a:lnTo>
                  <a:pt x="4129" y="12800"/>
                </a:lnTo>
                <a:lnTo>
                  <a:pt x="6606" y="12800"/>
                </a:lnTo>
                <a:lnTo>
                  <a:pt x="6606" y="7536"/>
                </a:lnTo>
                <a:lnTo>
                  <a:pt x="5368" y="6503"/>
                </a:lnTo>
                <a:lnTo>
                  <a:pt x="4129" y="7536"/>
                </a:lnTo>
                <a:close/>
                <a:moveTo>
                  <a:pt x="0" y="12800"/>
                </a:moveTo>
                <a:lnTo>
                  <a:pt x="2477" y="12800"/>
                </a:lnTo>
                <a:lnTo>
                  <a:pt x="2477" y="8774"/>
                </a:lnTo>
                <a:lnTo>
                  <a:pt x="0" y="10735"/>
                </a:lnTo>
                <a:lnTo>
                  <a:pt x="0" y="12800"/>
                </a:lnTo>
                <a:close/>
                <a:moveTo>
                  <a:pt x="12387" y="6297"/>
                </a:moveTo>
                <a:lnTo>
                  <a:pt x="12387" y="12800"/>
                </a:lnTo>
                <a:lnTo>
                  <a:pt x="14865" y="12800"/>
                </a:lnTo>
                <a:lnTo>
                  <a:pt x="14865" y="4232"/>
                </a:lnTo>
                <a:lnTo>
                  <a:pt x="12387" y="6297"/>
                </a:lnTo>
                <a:close/>
                <a:moveTo>
                  <a:pt x="8258" y="8877"/>
                </a:moveTo>
                <a:lnTo>
                  <a:pt x="8258" y="12800"/>
                </a:lnTo>
                <a:lnTo>
                  <a:pt x="10735" y="12800"/>
                </a:lnTo>
                <a:lnTo>
                  <a:pt x="10735" y="7639"/>
                </a:lnTo>
                <a:lnTo>
                  <a:pt x="8774" y="9290"/>
                </a:lnTo>
                <a:lnTo>
                  <a:pt x="8258" y="8877"/>
                </a:lnTo>
                <a:close/>
                <a:moveTo>
                  <a:pt x="16516" y="0"/>
                </a:moveTo>
                <a:lnTo>
                  <a:pt x="11768" y="0"/>
                </a:lnTo>
                <a:lnTo>
                  <a:pt x="13729" y="1858"/>
                </a:lnTo>
                <a:lnTo>
                  <a:pt x="8671" y="5987"/>
                </a:lnTo>
                <a:lnTo>
                  <a:pt x="5368" y="3200"/>
                </a:lnTo>
                <a:lnTo>
                  <a:pt x="0" y="7432"/>
                </a:lnTo>
                <a:lnTo>
                  <a:pt x="0" y="9290"/>
                </a:lnTo>
                <a:lnTo>
                  <a:pt x="5368" y="5058"/>
                </a:lnTo>
                <a:lnTo>
                  <a:pt x="8774" y="7845"/>
                </a:lnTo>
                <a:lnTo>
                  <a:pt x="14865" y="2890"/>
                </a:lnTo>
                <a:lnTo>
                  <a:pt x="16516" y="4439"/>
                </a:lnTo>
                <a:lnTo>
                  <a:pt x="16516" y="0"/>
                </a:lnTo>
                <a:close/>
              </a:path>
            </a:pathLst>
          </a:custGeom>
          <a:gradFill>
            <a:gsLst>
              <a:gs pos="100000">
                <a:srgbClr val="00B0F0"/>
              </a:gs>
              <a:gs pos="0">
                <a:srgbClr val="0087D1"/>
              </a:gs>
            </a:gsLst>
            <a:lin ang="5400000" scaled="1"/>
          </a:gradFill>
          <a:ln>
            <a:noFill/>
          </a:ln>
        </p:spPr>
        <p:txBody>
          <a:bodyPr/>
          <a:lstStyle/>
          <a:p>
            <a:pPr>
              <a:lnSpc>
                <a:spcPct val="120000"/>
              </a:lnSpc>
            </a:pPr>
            <a:endParaRPr lang="zh-CN" altLang="en-US"/>
          </a:p>
        </p:txBody>
      </p:sp>
      <p:sp>
        <p:nvSpPr>
          <p:cNvPr id="53" name="notepad_117869"/>
          <p:cNvSpPr>
            <a:spLocks noChangeAspect="1"/>
          </p:cNvSpPr>
          <p:nvPr/>
        </p:nvSpPr>
        <p:spPr bwMode="auto">
          <a:xfrm>
            <a:off x="7343775" y="2348390"/>
            <a:ext cx="452710" cy="452007"/>
          </a:xfrm>
          <a:custGeom>
            <a:avLst/>
            <a:gdLst>
              <a:gd name="connsiteX0" fmla="*/ 146002 w 581444"/>
              <a:gd name="connsiteY0" fmla="*/ 254530 h 580542"/>
              <a:gd name="connsiteX1" fmla="*/ 365809 w 581444"/>
              <a:gd name="connsiteY1" fmla="*/ 254530 h 580542"/>
              <a:gd name="connsiteX2" fmla="*/ 390015 w 581444"/>
              <a:gd name="connsiteY2" fmla="*/ 278698 h 580542"/>
              <a:gd name="connsiteX3" fmla="*/ 365809 w 581444"/>
              <a:gd name="connsiteY3" fmla="*/ 302867 h 580542"/>
              <a:gd name="connsiteX4" fmla="*/ 146002 w 581444"/>
              <a:gd name="connsiteY4" fmla="*/ 302867 h 580542"/>
              <a:gd name="connsiteX5" fmla="*/ 121796 w 581444"/>
              <a:gd name="connsiteY5" fmla="*/ 278698 h 580542"/>
              <a:gd name="connsiteX6" fmla="*/ 146002 w 581444"/>
              <a:gd name="connsiteY6" fmla="*/ 254530 h 580542"/>
              <a:gd name="connsiteX7" fmla="*/ 60522 w 581444"/>
              <a:gd name="connsiteY7" fmla="*/ 96876 h 580542"/>
              <a:gd name="connsiteX8" fmla="*/ 48418 w 581444"/>
              <a:gd name="connsiteY8" fmla="*/ 108963 h 580542"/>
              <a:gd name="connsiteX9" fmla="*/ 48418 w 581444"/>
              <a:gd name="connsiteY9" fmla="*/ 520195 h 580542"/>
              <a:gd name="connsiteX10" fmla="*/ 60522 w 581444"/>
              <a:gd name="connsiteY10" fmla="*/ 532282 h 580542"/>
              <a:gd name="connsiteX11" fmla="*/ 444482 w 581444"/>
              <a:gd name="connsiteY11" fmla="*/ 532282 h 580542"/>
              <a:gd name="connsiteX12" fmla="*/ 456586 w 581444"/>
              <a:gd name="connsiteY12" fmla="*/ 520195 h 580542"/>
              <a:gd name="connsiteX13" fmla="*/ 456497 w 581444"/>
              <a:gd name="connsiteY13" fmla="*/ 520195 h 580542"/>
              <a:gd name="connsiteX14" fmla="*/ 456497 w 581444"/>
              <a:gd name="connsiteY14" fmla="*/ 348485 h 580542"/>
              <a:gd name="connsiteX15" fmla="*/ 325129 w 581444"/>
              <a:gd name="connsiteY15" fmla="*/ 483311 h 580542"/>
              <a:gd name="connsiteX16" fmla="*/ 306527 w 581444"/>
              <a:gd name="connsiteY16" fmla="*/ 493176 h 580542"/>
              <a:gd name="connsiteX17" fmla="*/ 305637 w 581444"/>
              <a:gd name="connsiteY17" fmla="*/ 493176 h 580542"/>
              <a:gd name="connsiteX18" fmla="*/ 287124 w 581444"/>
              <a:gd name="connsiteY18" fmla="*/ 484644 h 580542"/>
              <a:gd name="connsiteX19" fmla="*/ 233722 w 581444"/>
              <a:gd name="connsiteY19" fmla="*/ 422075 h 580542"/>
              <a:gd name="connsiteX20" fmla="*/ 236571 w 581444"/>
              <a:gd name="connsiteY20" fmla="*/ 387946 h 580542"/>
              <a:gd name="connsiteX21" fmla="*/ 270748 w 581444"/>
              <a:gd name="connsiteY21" fmla="*/ 390790 h 580542"/>
              <a:gd name="connsiteX22" fmla="*/ 304747 w 581444"/>
              <a:gd name="connsiteY22" fmla="*/ 430696 h 580542"/>
              <a:gd name="connsiteX23" fmla="*/ 456408 w 581444"/>
              <a:gd name="connsiteY23" fmla="*/ 289471 h 580542"/>
              <a:gd name="connsiteX24" fmla="*/ 456408 w 581444"/>
              <a:gd name="connsiteY24" fmla="*/ 108963 h 580542"/>
              <a:gd name="connsiteX25" fmla="*/ 444304 w 581444"/>
              <a:gd name="connsiteY25" fmla="*/ 96876 h 580542"/>
              <a:gd name="connsiteX26" fmla="*/ 417425 w 581444"/>
              <a:gd name="connsiteY26" fmla="*/ 96876 h 580542"/>
              <a:gd name="connsiteX27" fmla="*/ 382358 w 581444"/>
              <a:gd name="connsiteY27" fmla="*/ 166199 h 580542"/>
              <a:gd name="connsiteX28" fmla="*/ 360730 w 581444"/>
              <a:gd name="connsiteY28" fmla="*/ 179531 h 580542"/>
              <a:gd name="connsiteX29" fmla="*/ 144007 w 581444"/>
              <a:gd name="connsiteY29" fmla="*/ 179531 h 580542"/>
              <a:gd name="connsiteX30" fmla="*/ 122468 w 581444"/>
              <a:gd name="connsiteY30" fmla="*/ 166199 h 580542"/>
              <a:gd name="connsiteX31" fmla="*/ 87312 w 581444"/>
              <a:gd name="connsiteY31" fmla="*/ 96876 h 580542"/>
              <a:gd name="connsiteX32" fmla="*/ 141782 w 581444"/>
              <a:gd name="connsiteY32" fmla="*/ 96787 h 580542"/>
              <a:gd name="connsiteX33" fmla="*/ 159138 w 581444"/>
              <a:gd name="connsiteY33" fmla="*/ 131004 h 580542"/>
              <a:gd name="connsiteX34" fmla="*/ 346044 w 581444"/>
              <a:gd name="connsiteY34" fmla="*/ 131004 h 580542"/>
              <a:gd name="connsiteX35" fmla="*/ 363311 w 581444"/>
              <a:gd name="connsiteY35" fmla="*/ 96787 h 580542"/>
              <a:gd name="connsiteX36" fmla="*/ 252502 w 581444"/>
              <a:gd name="connsiteY36" fmla="*/ 0 h 580542"/>
              <a:gd name="connsiteX37" fmla="*/ 276711 w 581444"/>
              <a:gd name="connsiteY37" fmla="*/ 24174 h 580542"/>
              <a:gd name="connsiteX38" fmla="*/ 276711 w 581444"/>
              <a:gd name="connsiteY38" fmla="*/ 48527 h 580542"/>
              <a:gd name="connsiteX39" fmla="*/ 444393 w 581444"/>
              <a:gd name="connsiteY39" fmla="*/ 48527 h 580542"/>
              <a:gd name="connsiteX40" fmla="*/ 504915 w 581444"/>
              <a:gd name="connsiteY40" fmla="*/ 108963 h 580542"/>
              <a:gd name="connsiteX41" fmla="*/ 504915 w 581444"/>
              <a:gd name="connsiteY41" fmla="*/ 262897 h 580542"/>
              <a:gd name="connsiteX42" fmla="*/ 552621 w 581444"/>
              <a:gd name="connsiteY42" fmla="*/ 247877 h 580542"/>
              <a:gd name="connsiteX43" fmla="*/ 581013 w 581444"/>
              <a:gd name="connsiteY43" fmla="*/ 267163 h 580542"/>
              <a:gd name="connsiteX44" fmla="*/ 561610 w 581444"/>
              <a:gd name="connsiteY44" fmla="*/ 295426 h 580542"/>
              <a:gd name="connsiteX45" fmla="*/ 504915 w 581444"/>
              <a:gd name="connsiteY45" fmla="*/ 316578 h 580542"/>
              <a:gd name="connsiteX46" fmla="*/ 504915 w 581444"/>
              <a:gd name="connsiteY46" fmla="*/ 520106 h 580542"/>
              <a:gd name="connsiteX47" fmla="*/ 444393 w 581444"/>
              <a:gd name="connsiteY47" fmla="*/ 580542 h 580542"/>
              <a:gd name="connsiteX48" fmla="*/ 60522 w 581444"/>
              <a:gd name="connsiteY48" fmla="*/ 580542 h 580542"/>
              <a:gd name="connsiteX49" fmla="*/ 0 w 581444"/>
              <a:gd name="connsiteY49" fmla="*/ 520106 h 580542"/>
              <a:gd name="connsiteX50" fmla="*/ 0 w 581444"/>
              <a:gd name="connsiteY50" fmla="*/ 108874 h 580542"/>
              <a:gd name="connsiteX51" fmla="*/ 60522 w 581444"/>
              <a:gd name="connsiteY51" fmla="*/ 48438 h 580542"/>
              <a:gd name="connsiteX52" fmla="*/ 228293 w 581444"/>
              <a:gd name="connsiteY52" fmla="*/ 48438 h 580542"/>
              <a:gd name="connsiteX53" fmla="*/ 228293 w 581444"/>
              <a:gd name="connsiteY53" fmla="*/ 24174 h 580542"/>
              <a:gd name="connsiteX54" fmla="*/ 252502 w 581444"/>
              <a:gd name="connsiteY54" fmla="*/ 0 h 580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81444" h="580542">
                <a:moveTo>
                  <a:pt x="146002" y="254530"/>
                </a:moveTo>
                <a:lnTo>
                  <a:pt x="365809" y="254530"/>
                </a:lnTo>
                <a:cubicBezTo>
                  <a:pt x="379247" y="254530"/>
                  <a:pt x="390015" y="265281"/>
                  <a:pt x="390015" y="278698"/>
                </a:cubicBezTo>
                <a:cubicBezTo>
                  <a:pt x="390015" y="292027"/>
                  <a:pt x="379247" y="302867"/>
                  <a:pt x="365809" y="302867"/>
                </a:cubicBezTo>
                <a:lnTo>
                  <a:pt x="146002" y="302867"/>
                </a:lnTo>
                <a:cubicBezTo>
                  <a:pt x="132564" y="302867"/>
                  <a:pt x="121796" y="292027"/>
                  <a:pt x="121796" y="278698"/>
                </a:cubicBezTo>
                <a:cubicBezTo>
                  <a:pt x="121796" y="265281"/>
                  <a:pt x="132564" y="254530"/>
                  <a:pt x="146002" y="254530"/>
                </a:cubicBezTo>
                <a:close/>
                <a:moveTo>
                  <a:pt x="60522" y="96876"/>
                </a:moveTo>
                <a:cubicBezTo>
                  <a:pt x="53847" y="96876"/>
                  <a:pt x="48418" y="102386"/>
                  <a:pt x="48418" y="108963"/>
                </a:cubicBezTo>
                <a:lnTo>
                  <a:pt x="48418" y="520195"/>
                </a:lnTo>
                <a:cubicBezTo>
                  <a:pt x="48418" y="526860"/>
                  <a:pt x="53847" y="532282"/>
                  <a:pt x="60522" y="532282"/>
                </a:cubicBezTo>
                <a:lnTo>
                  <a:pt x="444482" y="532282"/>
                </a:lnTo>
                <a:cubicBezTo>
                  <a:pt x="451157" y="532282"/>
                  <a:pt x="456586" y="526860"/>
                  <a:pt x="456586" y="520195"/>
                </a:cubicBezTo>
                <a:lnTo>
                  <a:pt x="456497" y="520195"/>
                </a:lnTo>
                <a:lnTo>
                  <a:pt x="456497" y="348485"/>
                </a:lnTo>
                <a:cubicBezTo>
                  <a:pt x="383782" y="404211"/>
                  <a:pt x="325930" y="482156"/>
                  <a:pt x="325129" y="483311"/>
                </a:cubicBezTo>
                <a:cubicBezTo>
                  <a:pt x="320857" y="489266"/>
                  <a:pt x="313825" y="492910"/>
                  <a:pt x="306527" y="493176"/>
                </a:cubicBezTo>
                <a:lnTo>
                  <a:pt x="305637" y="493176"/>
                </a:lnTo>
                <a:cubicBezTo>
                  <a:pt x="298517" y="493176"/>
                  <a:pt x="291753" y="490066"/>
                  <a:pt x="287124" y="484644"/>
                </a:cubicBezTo>
                <a:lnTo>
                  <a:pt x="233722" y="422075"/>
                </a:lnTo>
                <a:cubicBezTo>
                  <a:pt x="225089" y="411854"/>
                  <a:pt x="226424" y="396567"/>
                  <a:pt x="236571" y="387946"/>
                </a:cubicBezTo>
                <a:cubicBezTo>
                  <a:pt x="246806" y="379325"/>
                  <a:pt x="262114" y="380570"/>
                  <a:pt x="270748" y="390790"/>
                </a:cubicBezTo>
                <a:lnTo>
                  <a:pt x="304747" y="430696"/>
                </a:lnTo>
                <a:cubicBezTo>
                  <a:pt x="332961" y="396390"/>
                  <a:pt x="389834" y="332576"/>
                  <a:pt x="456408" y="289471"/>
                </a:cubicBezTo>
                <a:lnTo>
                  <a:pt x="456408" y="108963"/>
                </a:lnTo>
                <a:cubicBezTo>
                  <a:pt x="456408" y="102386"/>
                  <a:pt x="450890" y="96876"/>
                  <a:pt x="444304" y="96876"/>
                </a:cubicBezTo>
                <a:lnTo>
                  <a:pt x="417425" y="96876"/>
                </a:lnTo>
                <a:lnTo>
                  <a:pt x="382358" y="166199"/>
                </a:lnTo>
                <a:cubicBezTo>
                  <a:pt x="378175" y="174376"/>
                  <a:pt x="369897" y="179531"/>
                  <a:pt x="360730" y="179531"/>
                </a:cubicBezTo>
                <a:lnTo>
                  <a:pt x="144007" y="179531"/>
                </a:lnTo>
                <a:cubicBezTo>
                  <a:pt x="134929" y="179531"/>
                  <a:pt x="126563" y="174376"/>
                  <a:pt x="122468" y="166199"/>
                </a:cubicBezTo>
                <a:lnTo>
                  <a:pt x="87312" y="96876"/>
                </a:lnTo>
                <a:close/>
                <a:moveTo>
                  <a:pt x="141782" y="96787"/>
                </a:moveTo>
                <a:lnTo>
                  <a:pt x="159138" y="131004"/>
                </a:lnTo>
                <a:lnTo>
                  <a:pt x="346044" y="131004"/>
                </a:lnTo>
                <a:lnTo>
                  <a:pt x="363311" y="96787"/>
                </a:lnTo>
                <a:close/>
                <a:moveTo>
                  <a:pt x="252502" y="0"/>
                </a:moveTo>
                <a:cubicBezTo>
                  <a:pt x="265942" y="0"/>
                  <a:pt x="276711" y="10754"/>
                  <a:pt x="276711" y="24174"/>
                </a:cubicBezTo>
                <a:lnTo>
                  <a:pt x="276711" y="48527"/>
                </a:lnTo>
                <a:lnTo>
                  <a:pt x="444393" y="48527"/>
                </a:lnTo>
                <a:cubicBezTo>
                  <a:pt x="477769" y="48527"/>
                  <a:pt x="504915" y="75723"/>
                  <a:pt x="504915" y="108963"/>
                </a:cubicBezTo>
                <a:lnTo>
                  <a:pt x="504915" y="262897"/>
                </a:lnTo>
                <a:cubicBezTo>
                  <a:pt x="520669" y="256142"/>
                  <a:pt x="536600" y="250988"/>
                  <a:pt x="552621" y="247877"/>
                </a:cubicBezTo>
                <a:cubicBezTo>
                  <a:pt x="565793" y="245477"/>
                  <a:pt x="578521" y="254009"/>
                  <a:pt x="581013" y="267163"/>
                </a:cubicBezTo>
                <a:cubicBezTo>
                  <a:pt x="583505" y="280317"/>
                  <a:pt x="574961" y="293026"/>
                  <a:pt x="561610" y="295426"/>
                </a:cubicBezTo>
                <a:cubicBezTo>
                  <a:pt x="542742" y="298981"/>
                  <a:pt x="523695" y="306535"/>
                  <a:pt x="504915" y="316578"/>
                </a:cubicBezTo>
                <a:lnTo>
                  <a:pt x="504915" y="520106"/>
                </a:lnTo>
                <a:cubicBezTo>
                  <a:pt x="504915" y="553346"/>
                  <a:pt x="477769" y="580542"/>
                  <a:pt x="444393" y="580542"/>
                </a:cubicBezTo>
                <a:lnTo>
                  <a:pt x="60522" y="580542"/>
                </a:lnTo>
                <a:cubicBezTo>
                  <a:pt x="27146" y="580542"/>
                  <a:pt x="0" y="553346"/>
                  <a:pt x="0" y="520106"/>
                </a:cubicBezTo>
                <a:lnTo>
                  <a:pt x="0" y="108874"/>
                </a:lnTo>
                <a:cubicBezTo>
                  <a:pt x="0" y="75545"/>
                  <a:pt x="27146" y="48438"/>
                  <a:pt x="60522" y="48438"/>
                </a:cubicBezTo>
                <a:lnTo>
                  <a:pt x="228293" y="48438"/>
                </a:lnTo>
                <a:lnTo>
                  <a:pt x="228293" y="24174"/>
                </a:lnTo>
                <a:cubicBezTo>
                  <a:pt x="228293" y="10754"/>
                  <a:pt x="239063" y="0"/>
                  <a:pt x="252502" y="0"/>
                </a:cubicBezTo>
                <a:close/>
              </a:path>
            </a:pathLst>
          </a:custGeom>
          <a:gradFill>
            <a:gsLst>
              <a:gs pos="0">
                <a:srgbClr val="00B0F0"/>
              </a:gs>
              <a:gs pos="100000">
                <a:srgbClr val="008AD3"/>
              </a:gs>
            </a:gsLst>
            <a:lin ang="2700000" scaled="1"/>
          </a:gradFill>
          <a:ln>
            <a:noFill/>
          </a:ln>
        </p:spPr>
        <p:txBody>
          <a:bodyPr/>
          <a:lstStyle/>
          <a:p>
            <a:pPr>
              <a:lnSpc>
                <a:spcPct val="120000"/>
              </a:lnSpc>
            </a:pP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形状 16"/>
          <p:cNvSpPr/>
          <p:nvPr/>
        </p:nvSpPr>
        <p:spPr>
          <a:xfrm flipH="1">
            <a:off x="7224708" y="0"/>
            <a:ext cx="4967290" cy="6858000"/>
          </a:xfrm>
          <a:custGeom>
            <a:avLst/>
            <a:gdLst>
              <a:gd name="connsiteX0" fmla="*/ 2948944 w 4967290"/>
              <a:gd name="connsiteY0" fmla="*/ 0 h 6858000"/>
              <a:gd name="connsiteX1" fmla="*/ 2948942 w 4967290"/>
              <a:gd name="connsiteY1" fmla="*/ 0 h 6858000"/>
              <a:gd name="connsiteX2" fmla="*/ 0 w 4967290"/>
              <a:gd name="connsiteY2" fmla="*/ 0 h 6858000"/>
              <a:gd name="connsiteX3" fmla="*/ 0 w 4967290"/>
              <a:gd name="connsiteY3" fmla="*/ 6858000 h 6858000"/>
              <a:gd name="connsiteX4" fmla="*/ 2948942 w 4967290"/>
              <a:gd name="connsiteY4" fmla="*/ 6858000 h 6858000"/>
              <a:gd name="connsiteX5" fmla="*/ 2948944 w 4967290"/>
              <a:gd name="connsiteY5" fmla="*/ 6858000 h 6858000"/>
              <a:gd name="connsiteX6" fmla="*/ 4967290 w 4967290"/>
              <a:gd name="connsiteY6" fmla="*/ 6858000 h 6858000"/>
              <a:gd name="connsiteX7" fmla="*/ 2948944 w 4967290"/>
              <a:gd name="connsiteY7" fmla="*/ 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67290" h="6858000">
                <a:moveTo>
                  <a:pt x="2948944" y="0"/>
                </a:moveTo>
                <a:lnTo>
                  <a:pt x="2948942" y="0"/>
                </a:lnTo>
                <a:lnTo>
                  <a:pt x="0" y="0"/>
                </a:lnTo>
                <a:lnTo>
                  <a:pt x="0" y="6858000"/>
                </a:lnTo>
                <a:lnTo>
                  <a:pt x="2948942" y="6858000"/>
                </a:lnTo>
                <a:lnTo>
                  <a:pt x="2948944" y="6858000"/>
                </a:lnTo>
                <a:lnTo>
                  <a:pt x="4967290" y="6858000"/>
                </a:lnTo>
                <a:lnTo>
                  <a:pt x="2948944" y="7"/>
                </a:lnTo>
                <a:close/>
              </a:path>
            </a:pathLst>
          </a:custGeom>
          <a:gradFill>
            <a:gsLst>
              <a:gs pos="0">
                <a:srgbClr val="00AEEE">
                  <a:alpha val="0"/>
                </a:srgbClr>
              </a:gs>
              <a:gs pos="100000">
                <a:srgbClr val="0498D7">
                  <a:alpha val="1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任意多边形: 形状 15"/>
          <p:cNvSpPr/>
          <p:nvPr/>
        </p:nvSpPr>
        <p:spPr>
          <a:xfrm>
            <a:off x="0" y="0"/>
            <a:ext cx="4967294" cy="6858000"/>
          </a:xfrm>
          <a:custGeom>
            <a:avLst/>
            <a:gdLst>
              <a:gd name="connsiteX0" fmla="*/ 2948946 w 4967294"/>
              <a:gd name="connsiteY0" fmla="*/ 0 h 6858000"/>
              <a:gd name="connsiteX1" fmla="*/ 4967294 w 4967294"/>
              <a:gd name="connsiteY1" fmla="*/ 6858000 h 6858000"/>
              <a:gd name="connsiteX2" fmla="*/ 2948946 w 4967294"/>
              <a:gd name="connsiteY2" fmla="*/ 6858000 h 6858000"/>
              <a:gd name="connsiteX3" fmla="*/ 0 w 4967294"/>
              <a:gd name="connsiteY3" fmla="*/ 0 h 6858000"/>
              <a:gd name="connsiteX4" fmla="*/ 2948944 w 4967294"/>
              <a:gd name="connsiteY4" fmla="*/ 0 h 6858000"/>
              <a:gd name="connsiteX5" fmla="*/ 2948944 w 4967294"/>
              <a:gd name="connsiteY5" fmla="*/ 6858000 h 6858000"/>
              <a:gd name="connsiteX6" fmla="*/ 0 w 496729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67294" h="6858000">
                <a:moveTo>
                  <a:pt x="2948946" y="0"/>
                </a:moveTo>
                <a:lnTo>
                  <a:pt x="4967294" y="6858000"/>
                </a:lnTo>
                <a:lnTo>
                  <a:pt x="2948946" y="6858000"/>
                </a:lnTo>
                <a:close/>
                <a:moveTo>
                  <a:pt x="0" y="0"/>
                </a:moveTo>
                <a:lnTo>
                  <a:pt x="2948944" y="0"/>
                </a:lnTo>
                <a:lnTo>
                  <a:pt x="2948944" y="6858000"/>
                </a:lnTo>
                <a:lnTo>
                  <a:pt x="0" y="6858000"/>
                </a:lnTo>
                <a:close/>
              </a:path>
            </a:pathLst>
          </a:custGeom>
          <a:gradFill>
            <a:gsLst>
              <a:gs pos="0">
                <a:srgbClr val="00AEEE">
                  <a:alpha val="0"/>
                </a:srgbClr>
              </a:gs>
              <a:gs pos="100000">
                <a:srgbClr val="0498D7">
                  <a:alpha val="1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矩形 5"/>
          <p:cNvSpPr/>
          <p:nvPr/>
        </p:nvSpPr>
        <p:spPr>
          <a:xfrm>
            <a:off x="767018" y="3757567"/>
            <a:ext cx="2808032" cy="1555619"/>
          </a:xfrm>
          <a:prstGeom prst="rect">
            <a:avLst/>
          </a:prstGeom>
        </p:spPr>
        <p:txBody>
          <a:bodyPr wrap="square">
            <a:spAutoFit/>
          </a:bodyPr>
          <a:lstStyle/>
          <a:p>
            <a:pPr algn="ctr">
              <a:lnSpc>
                <a:spcPct val="120000"/>
              </a:lnSpc>
            </a:pPr>
            <a:r>
              <a:rPr lang="zh-CN" altLang="en-US" sz="1600" dirty="0">
                <a:solidFill>
                  <a:schemeClr val="bg2">
                    <a:lumMod val="50000"/>
                  </a:schemeClr>
                </a:solidFill>
                <a:latin typeface="微软雅黑 Light" panose="020B0502040204020203" pitchFamily="34" charset="-122"/>
                <a:ea typeface="微软雅黑 Light" panose="020B0502040204020203" pitchFamily="34" charset="-122"/>
              </a:rPr>
              <a:t>一般在比较正规的论文答辩会上，都对辩手有答辩时间要求，因此，毕业 论文答辩学生在进行论文答辩时应重视论文答辩时间的掌握。</a:t>
            </a:r>
            <a:endParaRPr lang="zh-CN" altLang="en-US" sz="16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7" name="矩形 6"/>
          <p:cNvSpPr/>
          <p:nvPr/>
        </p:nvSpPr>
        <p:spPr>
          <a:xfrm>
            <a:off x="4625228" y="3757567"/>
            <a:ext cx="2994772" cy="1260153"/>
          </a:xfrm>
          <a:prstGeom prst="rect">
            <a:avLst/>
          </a:prstGeom>
        </p:spPr>
        <p:txBody>
          <a:bodyPr wrap="square">
            <a:spAutoFit/>
          </a:bodyPr>
          <a:lstStyle/>
          <a:p>
            <a:pPr algn="ctr">
              <a:lnSpc>
                <a:spcPct val="120000"/>
              </a:lnSpc>
            </a:pPr>
            <a:r>
              <a:rPr lang="zh-CN" altLang="en-US" sz="1600" dirty="0">
                <a:solidFill>
                  <a:schemeClr val="bg2">
                    <a:lumMod val="50000"/>
                  </a:schemeClr>
                </a:solidFill>
                <a:latin typeface="微软雅黑 Light" panose="020B0502040204020203" pitchFamily="34" charset="-122"/>
                <a:ea typeface="微软雅黑 Light" panose="020B0502040204020203" pitchFamily="34" charset="-122"/>
              </a:rPr>
              <a:t>对论文答辩时间的控制要有力度，到该截止的时间立即结束，这样，显得有准备，对内容的掌握和控制也轻车熟路，</a:t>
            </a:r>
            <a:endParaRPr lang="zh-CN" altLang="en-US" sz="16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8" name="矩形 7"/>
          <p:cNvSpPr/>
          <p:nvPr/>
        </p:nvSpPr>
        <p:spPr>
          <a:xfrm>
            <a:off x="8670178" y="3757567"/>
            <a:ext cx="2800051" cy="1555619"/>
          </a:xfrm>
          <a:prstGeom prst="rect">
            <a:avLst/>
          </a:prstGeom>
        </p:spPr>
        <p:txBody>
          <a:bodyPr wrap="square">
            <a:spAutoFit/>
          </a:bodyPr>
          <a:lstStyle/>
          <a:p>
            <a:pPr algn="ctr">
              <a:lnSpc>
                <a:spcPct val="120000"/>
              </a:lnSpc>
            </a:pPr>
            <a:r>
              <a:rPr lang="zh-CN" altLang="en-US" sz="1600" dirty="0">
                <a:solidFill>
                  <a:schemeClr val="bg2">
                    <a:lumMod val="50000"/>
                  </a:schemeClr>
                </a:solidFill>
                <a:latin typeface="微软雅黑 Light" panose="020B0502040204020203" pitchFamily="34" charset="-122"/>
                <a:ea typeface="微软雅黑 Light" panose="020B0502040204020203" pitchFamily="34" charset="-122"/>
              </a:rPr>
              <a:t>故在毕业论文答辩前应该对将要答辩的内容有时间上的估计。当然在毕业论文答辩过程中灵活地减少或增加也是对论文答辩时间</a:t>
            </a:r>
            <a:endParaRPr lang="zh-CN" altLang="en-US" sz="16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9" name="文本框 8"/>
          <p:cNvSpPr txBox="1"/>
          <p:nvPr/>
        </p:nvSpPr>
        <p:spPr>
          <a:xfrm>
            <a:off x="1081694" y="310251"/>
            <a:ext cx="1415772" cy="497957"/>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方案评估</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2" name="椭圆 11"/>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8" name="矩形 17"/>
          <p:cNvSpPr/>
          <p:nvPr/>
        </p:nvSpPr>
        <p:spPr>
          <a:xfrm>
            <a:off x="1309259" y="3171520"/>
            <a:ext cx="1723549" cy="430374"/>
          </a:xfrm>
          <a:prstGeom prst="rect">
            <a:avLst/>
          </a:prstGeom>
        </p:spPr>
        <p:txBody>
          <a:bodyPr wrap="none">
            <a:spAutoFit/>
          </a:bodyPr>
          <a:lstStyle/>
          <a:p>
            <a:pPr>
              <a:lnSpc>
                <a:spcPct val="120000"/>
              </a:lnSpc>
            </a:pPr>
            <a:r>
              <a:rPr lang="zh-CN" altLang="en-US" sz="20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20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19" name="矩形 18"/>
          <p:cNvSpPr/>
          <p:nvPr/>
        </p:nvSpPr>
        <p:spPr>
          <a:xfrm>
            <a:off x="5234225" y="3171520"/>
            <a:ext cx="1723549" cy="430374"/>
          </a:xfrm>
          <a:prstGeom prst="rect">
            <a:avLst/>
          </a:prstGeom>
        </p:spPr>
        <p:txBody>
          <a:bodyPr wrap="none">
            <a:spAutoFit/>
          </a:bodyPr>
          <a:lstStyle/>
          <a:p>
            <a:pPr>
              <a:lnSpc>
                <a:spcPct val="120000"/>
              </a:lnSpc>
            </a:pPr>
            <a:r>
              <a:rPr lang="zh-CN" altLang="en-US" sz="20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20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20" name="矩形 19"/>
          <p:cNvSpPr/>
          <p:nvPr/>
        </p:nvSpPr>
        <p:spPr>
          <a:xfrm>
            <a:off x="9208428" y="3171520"/>
            <a:ext cx="1723549" cy="430374"/>
          </a:xfrm>
          <a:prstGeom prst="rect">
            <a:avLst/>
          </a:prstGeom>
        </p:spPr>
        <p:txBody>
          <a:bodyPr wrap="none">
            <a:spAutoFit/>
          </a:bodyPr>
          <a:lstStyle/>
          <a:p>
            <a:pPr>
              <a:lnSpc>
                <a:spcPct val="120000"/>
              </a:lnSpc>
            </a:pPr>
            <a:r>
              <a:rPr lang="zh-CN" altLang="en-US" sz="20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20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4" name="矩形: 圆角 3"/>
          <p:cNvSpPr/>
          <p:nvPr/>
        </p:nvSpPr>
        <p:spPr>
          <a:xfrm>
            <a:off x="1871664" y="5535278"/>
            <a:ext cx="600074" cy="71116"/>
          </a:xfrm>
          <a:prstGeom prst="roundRect">
            <a:avLst>
              <a:gd name="adj" fmla="val 50000"/>
            </a:avLst>
          </a:prstGeom>
          <a:gradFill>
            <a:gsLst>
              <a:gs pos="0">
                <a:srgbClr val="00AEEE"/>
              </a:gs>
              <a:gs pos="100000">
                <a:srgbClr val="0498D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矩形: 圆角 20"/>
          <p:cNvSpPr/>
          <p:nvPr/>
        </p:nvSpPr>
        <p:spPr>
          <a:xfrm>
            <a:off x="5795962" y="5535278"/>
            <a:ext cx="600074" cy="71116"/>
          </a:xfrm>
          <a:prstGeom prst="roundRect">
            <a:avLst>
              <a:gd name="adj" fmla="val 50000"/>
            </a:avLst>
          </a:prstGeom>
          <a:gradFill>
            <a:gsLst>
              <a:gs pos="0">
                <a:srgbClr val="00AEEE"/>
              </a:gs>
              <a:gs pos="100000">
                <a:srgbClr val="0498D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矩形: 圆角 21"/>
          <p:cNvSpPr/>
          <p:nvPr/>
        </p:nvSpPr>
        <p:spPr>
          <a:xfrm>
            <a:off x="9770165" y="5535278"/>
            <a:ext cx="600074" cy="71116"/>
          </a:xfrm>
          <a:prstGeom prst="roundRect">
            <a:avLst>
              <a:gd name="adj" fmla="val 50000"/>
            </a:avLst>
          </a:prstGeom>
          <a:gradFill>
            <a:gsLst>
              <a:gs pos="0">
                <a:srgbClr val="00AEEE"/>
              </a:gs>
              <a:gs pos="100000">
                <a:srgbClr val="0498D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1" name="question-mark-inside-a-box-outline_35189"/>
          <p:cNvSpPr>
            <a:spLocks noChangeAspect="1"/>
          </p:cNvSpPr>
          <p:nvPr/>
        </p:nvSpPr>
        <p:spPr bwMode="auto">
          <a:xfrm>
            <a:off x="1616038" y="1545675"/>
            <a:ext cx="1109990" cy="1108301"/>
          </a:xfrm>
          <a:custGeom>
            <a:avLst/>
            <a:gdLst>
              <a:gd name="connsiteX0" fmla="*/ 269419 w 603405"/>
              <a:gd name="connsiteY0" fmla="*/ 407798 h 602488"/>
              <a:gd name="connsiteX1" fmla="*/ 339420 w 603405"/>
              <a:gd name="connsiteY1" fmla="*/ 407798 h 602488"/>
              <a:gd name="connsiteX2" fmla="*/ 339420 w 603405"/>
              <a:gd name="connsiteY2" fmla="*/ 475400 h 602488"/>
              <a:gd name="connsiteX3" fmla="*/ 269419 w 603405"/>
              <a:gd name="connsiteY3" fmla="*/ 475400 h 602488"/>
              <a:gd name="connsiteX4" fmla="*/ 298443 w 603405"/>
              <a:gd name="connsiteY4" fmla="*/ 127300 h 602488"/>
              <a:gd name="connsiteX5" fmla="*/ 386386 w 603405"/>
              <a:gd name="connsiteY5" fmla="*/ 152434 h 602488"/>
              <a:gd name="connsiteX6" fmla="*/ 421276 w 603405"/>
              <a:gd name="connsiteY6" fmla="*/ 227201 h 602488"/>
              <a:gd name="connsiteX7" fmla="*/ 406141 w 603405"/>
              <a:gd name="connsiteY7" fmla="*/ 278424 h 602488"/>
              <a:gd name="connsiteX8" fmla="*/ 372047 w 603405"/>
              <a:gd name="connsiteY8" fmla="*/ 310716 h 602488"/>
              <a:gd name="connsiteX9" fmla="*/ 355478 w 603405"/>
              <a:gd name="connsiteY9" fmla="*/ 323602 h 602488"/>
              <a:gd name="connsiteX10" fmla="*/ 337476 w 603405"/>
              <a:gd name="connsiteY10" fmla="*/ 348100 h 602488"/>
              <a:gd name="connsiteX11" fmla="*/ 334449 w 603405"/>
              <a:gd name="connsiteY11" fmla="*/ 375620 h 602488"/>
              <a:gd name="connsiteX12" fmla="*/ 271041 w 603405"/>
              <a:gd name="connsiteY12" fmla="*/ 375620 h 602488"/>
              <a:gd name="connsiteX13" fmla="*/ 278528 w 603405"/>
              <a:gd name="connsiteY13" fmla="*/ 321056 h 602488"/>
              <a:gd name="connsiteX14" fmla="*/ 309755 w 603405"/>
              <a:gd name="connsiteY14" fmla="*/ 286378 h 602488"/>
              <a:gd name="connsiteX15" fmla="*/ 326801 w 603405"/>
              <a:gd name="connsiteY15" fmla="*/ 273015 h 602488"/>
              <a:gd name="connsiteX16" fmla="*/ 340343 w 603405"/>
              <a:gd name="connsiteY16" fmla="*/ 259334 h 602488"/>
              <a:gd name="connsiteX17" fmla="*/ 349743 w 603405"/>
              <a:gd name="connsiteY17" fmla="*/ 231019 h 602488"/>
              <a:gd name="connsiteX18" fmla="*/ 339387 w 603405"/>
              <a:gd name="connsiteY18" fmla="*/ 198726 h 602488"/>
              <a:gd name="connsiteX19" fmla="*/ 301311 w 603405"/>
              <a:gd name="connsiteY19" fmla="*/ 184091 h 602488"/>
              <a:gd name="connsiteX20" fmla="*/ 262915 w 603405"/>
              <a:gd name="connsiteY20" fmla="*/ 202066 h 602488"/>
              <a:gd name="connsiteX21" fmla="*/ 251603 w 603405"/>
              <a:gd name="connsiteY21" fmla="*/ 239450 h 602488"/>
              <a:gd name="connsiteX22" fmla="*/ 183894 w 603405"/>
              <a:gd name="connsiteY22" fmla="*/ 239450 h 602488"/>
              <a:gd name="connsiteX23" fmla="*/ 230574 w 603405"/>
              <a:gd name="connsiteY23" fmla="*/ 144958 h 602488"/>
              <a:gd name="connsiteX24" fmla="*/ 298443 w 603405"/>
              <a:gd name="connsiteY24" fmla="*/ 127300 h 602488"/>
              <a:gd name="connsiteX25" fmla="*/ 103572 w 603405"/>
              <a:gd name="connsiteY25" fmla="*/ 91662 h 602488"/>
              <a:gd name="connsiteX26" fmla="*/ 91781 w 603405"/>
              <a:gd name="connsiteY26" fmla="*/ 103436 h 602488"/>
              <a:gd name="connsiteX27" fmla="*/ 91781 w 603405"/>
              <a:gd name="connsiteY27" fmla="*/ 499122 h 602488"/>
              <a:gd name="connsiteX28" fmla="*/ 103572 w 603405"/>
              <a:gd name="connsiteY28" fmla="*/ 510896 h 602488"/>
              <a:gd name="connsiteX29" fmla="*/ 499833 w 603405"/>
              <a:gd name="connsiteY29" fmla="*/ 510896 h 602488"/>
              <a:gd name="connsiteX30" fmla="*/ 511624 w 603405"/>
              <a:gd name="connsiteY30" fmla="*/ 499122 h 602488"/>
              <a:gd name="connsiteX31" fmla="*/ 511624 w 603405"/>
              <a:gd name="connsiteY31" fmla="*/ 103436 h 602488"/>
              <a:gd name="connsiteX32" fmla="*/ 499833 w 603405"/>
              <a:gd name="connsiteY32" fmla="*/ 91662 h 602488"/>
              <a:gd name="connsiteX33" fmla="*/ 103572 w 603405"/>
              <a:gd name="connsiteY33" fmla="*/ 58569 h 602488"/>
              <a:gd name="connsiteX34" fmla="*/ 499833 w 603405"/>
              <a:gd name="connsiteY34" fmla="*/ 58569 h 602488"/>
              <a:gd name="connsiteX35" fmla="*/ 544765 w 603405"/>
              <a:gd name="connsiteY35" fmla="*/ 103436 h 602488"/>
              <a:gd name="connsiteX36" fmla="*/ 544765 w 603405"/>
              <a:gd name="connsiteY36" fmla="*/ 499122 h 602488"/>
              <a:gd name="connsiteX37" fmla="*/ 499833 w 603405"/>
              <a:gd name="connsiteY37" fmla="*/ 543989 h 602488"/>
              <a:gd name="connsiteX38" fmla="*/ 103572 w 603405"/>
              <a:gd name="connsiteY38" fmla="*/ 543989 h 602488"/>
              <a:gd name="connsiteX39" fmla="*/ 58640 w 603405"/>
              <a:gd name="connsiteY39" fmla="*/ 499122 h 602488"/>
              <a:gd name="connsiteX40" fmla="*/ 58640 w 603405"/>
              <a:gd name="connsiteY40" fmla="*/ 103436 h 602488"/>
              <a:gd name="connsiteX41" fmla="*/ 103572 w 603405"/>
              <a:gd name="connsiteY41" fmla="*/ 58569 h 602488"/>
              <a:gd name="connsiteX42" fmla="*/ 52262 w 603405"/>
              <a:gd name="connsiteY42" fmla="*/ 33091 h 602488"/>
              <a:gd name="connsiteX43" fmla="*/ 33142 w 603405"/>
              <a:gd name="connsiteY43" fmla="*/ 52183 h 602488"/>
              <a:gd name="connsiteX44" fmla="*/ 33142 w 603405"/>
              <a:gd name="connsiteY44" fmla="*/ 550305 h 602488"/>
              <a:gd name="connsiteX45" fmla="*/ 52262 w 603405"/>
              <a:gd name="connsiteY45" fmla="*/ 569397 h 602488"/>
              <a:gd name="connsiteX46" fmla="*/ 551143 w 603405"/>
              <a:gd name="connsiteY46" fmla="*/ 569397 h 602488"/>
              <a:gd name="connsiteX47" fmla="*/ 570263 w 603405"/>
              <a:gd name="connsiteY47" fmla="*/ 550305 h 602488"/>
              <a:gd name="connsiteX48" fmla="*/ 570263 w 603405"/>
              <a:gd name="connsiteY48" fmla="*/ 52183 h 602488"/>
              <a:gd name="connsiteX49" fmla="*/ 551143 w 603405"/>
              <a:gd name="connsiteY49" fmla="*/ 33091 h 602488"/>
              <a:gd name="connsiteX50" fmla="*/ 52262 w 603405"/>
              <a:gd name="connsiteY50" fmla="*/ 0 h 602488"/>
              <a:gd name="connsiteX51" fmla="*/ 551143 w 603405"/>
              <a:gd name="connsiteY51" fmla="*/ 0 h 602488"/>
              <a:gd name="connsiteX52" fmla="*/ 603405 w 603405"/>
              <a:gd name="connsiteY52" fmla="*/ 52183 h 602488"/>
              <a:gd name="connsiteX53" fmla="*/ 603405 w 603405"/>
              <a:gd name="connsiteY53" fmla="*/ 550305 h 602488"/>
              <a:gd name="connsiteX54" fmla="*/ 551143 w 603405"/>
              <a:gd name="connsiteY54" fmla="*/ 602488 h 602488"/>
              <a:gd name="connsiteX55" fmla="*/ 52262 w 603405"/>
              <a:gd name="connsiteY55" fmla="*/ 602488 h 602488"/>
              <a:gd name="connsiteX56" fmla="*/ 0 w 603405"/>
              <a:gd name="connsiteY56" fmla="*/ 550305 h 602488"/>
              <a:gd name="connsiteX57" fmla="*/ 0 w 603405"/>
              <a:gd name="connsiteY57" fmla="*/ 52183 h 602488"/>
              <a:gd name="connsiteX58" fmla="*/ 52262 w 603405"/>
              <a:gd name="connsiteY58" fmla="*/ 0 h 60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3405" h="602488">
                <a:moveTo>
                  <a:pt x="269419" y="407798"/>
                </a:moveTo>
                <a:lnTo>
                  <a:pt x="339420" y="407798"/>
                </a:lnTo>
                <a:lnTo>
                  <a:pt x="339420" y="475400"/>
                </a:lnTo>
                <a:lnTo>
                  <a:pt x="269419" y="475400"/>
                </a:lnTo>
                <a:close/>
                <a:moveTo>
                  <a:pt x="298443" y="127300"/>
                </a:moveTo>
                <a:cubicBezTo>
                  <a:pt x="333652" y="127300"/>
                  <a:pt x="362966" y="135572"/>
                  <a:pt x="386386" y="152434"/>
                </a:cubicBezTo>
                <a:cubicBezTo>
                  <a:pt x="409646" y="169296"/>
                  <a:pt x="421276" y="194272"/>
                  <a:pt x="421276" y="227201"/>
                </a:cubicBezTo>
                <a:cubicBezTo>
                  <a:pt x="421276" y="247563"/>
                  <a:pt x="416337" y="264584"/>
                  <a:pt x="406141" y="278424"/>
                </a:cubicBezTo>
                <a:cubicBezTo>
                  <a:pt x="400246" y="286855"/>
                  <a:pt x="388935" y="297672"/>
                  <a:pt x="372047" y="310716"/>
                </a:cubicBezTo>
                <a:lnTo>
                  <a:pt x="355478" y="323602"/>
                </a:lnTo>
                <a:cubicBezTo>
                  <a:pt x="346397" y="330601"/>
                  <a:pt x="340503" y="338714"/>
                  <a:pt x="337476" y="348100"/>
                </a:cubicBezTo>
                <a:cubicBezTo>
                  <a:pt x="335564" y="353985"/>
                  <a:pt x="334608" y="363212"/>
                  <a:pt x="334449" y="375620"/>
                </a:cubicBezTo>
                <a:lnTo>
                  <a:pt x="271041" y="375620"/>
                </a:lnTo>
                <a:cubicBezTo>
                  <a:pt x="271996" y="349372"/>
                  <a:pt x="274545" y="331078"/>
                  <a:pt x="278528" y="321056"/>
                </a:cubicBezTo>
                <a:cubicBezTo>
                  <a:pt x="282511" y="311035"/>
                  <a:pt x="293026" y="299422"/>
                  <a:pt x="309755" y="286378"/>
                </a:cubicBezTo>
                <a:lnTo>
                  <a:pt x="326801" y="273015"/>
                </a:lnTo>
                <a:cubicBezTo>
                  <a:pt x="332377" y="268879"/>
                  <a:pt x="336998" y="264266"/>
                  <a:pt x="340343" y="259334"/>
                </a:cubicBezTo>
                <a:cubicBezTo>
                  <a:pt x="346557" y="250744"/>
                  <a:pt x="349743" y="241359"/>
                  <a:pt x="349743" y="231019"/>
                </a:cubicBezTo>
                <a:cubicBezTo>
                  <a:pt x="349743" y="219247"/>
                  <a:pt x="346238" y="208430"/>
                  <a:pt x="339387" y="198726"/>
                </a:cubicBezTo>
                <a:cubicBezTo>
                  <a:pt x="332377" y="188863"/>
                  <a:pt x="319791" y="184091"/>
                  <a:pt x="301311" y="184091"/>
                </a:cubicBezTo>
                <a:cubicBezTo>
                  <a:pt x="283308" y="184091"/>
                  <a:pt x="270563" y="189977"/>
                  <a:pt x="262915" y="202066"/>
                </a:cubicBezTo>
                <a:cubicBezTo>
                  <a:pt x="255427" y="213997"/>
                  <a:pt x="251603" y="226564"/>
                  <a:pt x="251603" y="239450"/>
                </a:cubicBezTo>
                <a:lnTo>
                  <a:pt x="183894" y="239450"/>
                </a:lnTo>
                <a:cubicBezTo>
                  <a:pt x="185806" y="195067"/>
                  <a:pt x="201419" y="163570"/>
                  <a:pt x="230574" y="144958"/>
                </a:cubicBezTo>
                <a:cubicBezTo>
                  <a:pt x="248895" y="133186"/>
                  <a:pt x="271518" y="127300"/>
                  <a:pt x="298443" y="127300"/>
                </a:cubicBezTo>
                <a:close/>
                <a:moveTo>
                  <a:pt x="103572" y="91662"/>
                </a:moveTo>
                <a:cubicBezTo>
                  <a:pt x="97198" y="91662"/>
                  <a:pt x="91781" y="96913"/>
                  <a:pt x="91781" y="103436"/>
                </a:cubicBezTo>
                <a:lnTo>
                  <a:pt x="91781" y="499122"/>
                </a:lnTo>
                <a:cubicBezTo>
                  <a:pt x="91781" y="505486"/>
                  <a:pt x="97039" y="510896"/>
                  <a:pt x="103572" y="510896"/>
                </a:cubicBezTo>
                <a:lnTo>
                  <a:pt x="499833" y="510896"/>
                </a:lnTo>
                <a:cubicBezTo>
                  <a:pt x="506366" y="510896"/>
                  <a:pt x="511624" y="505645"/>
                  <a:pt x="511624" y="499122"/>
                </a:cubicBezTo>
                <a:lnTo>
                  <a:pt x="511624" y="103436"/>
                </a:lnTo>
                <a:cubicBezTo>
                  <a:pt x="511624" y="97072"/>
                  <a:pt x="506366" y="91662"/>
                  <a:pt x="499833" y="91662"/>
                </a:cubicBezTo>
                <a:close/>
                <a:moveTo>
                  <a:pt x="103572" y="58569"/>
                </a:moveTo>
                <a:lnTo>
                  <a:pt x="499833" y="58569"/>
                </a:lnTo>
                <a:cubicBezTo>
                  <a:pt x="524530" y="58569"/>
                  <a:pt x="544765" y="78775"/>
                  <a:pt x="544765" y="103436"/>
                </a:cubicBezTo>
                <a:lnTo>
                  <a:pt x="544765" y="499122"/>
                </a:lnTo>
                <a:cubicBezTo>
                  <a:pt x="544765" y="523783"/>
                  <a:pt x="524530" y="543989"/>
                  <a:pt x="499833" y="543989"/>
                </a:cubicBezTo>
                <a:lnTo>
                  <a:pt x="103572" y="543989"/>
                </a:lnTo>
                <a:cubicBezTo>
                  <a:pt x="78875" y="543989"/>
                  <a:pt x="58640" y="523783"/>
                  <a:pt x="58640" y="499122"/>
                </a:cubicBezTo>
                <a:lnTo>
                  <a:pt x="58640" y="103436"/>
                </a:lnTo>
                <a:cubicBezTo>
                  <a:pt x="58640" y="78775"/>
                  <a:pt x="78875" y="58569"/>
                  <a:pt x="103572" y="58569"/>
                </a:cubicBezTo>
                <a:close/>
                <a:moveTo>
                  <a:pt x="52262" y="33091"/>
                </a:moveTo>
                <a:cubicBezTo>
                  <a:pt x="41746" y="33091"/>
                  <a:pt x="33142" y="41683"/>
                  <a:pt x="33142" y="52183"/>
                </a:cubicBezTo>
                <a:lnTo>
                  <a:pt x="33142" y="550305"/>
                </a:lnTo>
                <a:cubicBezTo>
                  <a:pt x="33142" y="560805"/>
                  <a:pt x="41746" y="569397"/>
                  <a:pt x="52262" y="569397"/>
                </a:cubicBezTo>
                <a:lnTo>
                  <a:pt x="551143" y="569397"/>
                </a:lnTo>
                <a:cubicBezTo>
                  <a:pt x="561659" y="569397"/>
                  <a:pt x="570263" y="560805"/>
                  <a:pt x="570263" y="550305"/>
                </a:cubicBezTo>
                <a:lnTo>
                  <a:pt x="570263" y="52183"/>
                </a:lnTo>
                <a:cubicBezTo>
                  <a:pt x="570263" y="41683"/>
                  <a:pt x="561659" y="33091"/>
                  <a:pt x="551143" y="33091"/>
                </a:cubicBezTo>
                <a:close/>
                <a:moveTo>
                  <a:pt x="52262" y="0"/>
                </a:moveTo>
                <a:lnTo>
                  <a:pt x="551143" y="0"/>
                </a:lnTo>
                <a:cubicBezTo>
                  <a:pt x="579983" y="0"/>
                  <a:pt x="603405" y="23387"/>
                  <a:pt x="603405" y="52183"/>
                </a:cubicBezTo>
                <a:lnTo>
                  <a:pt x="603405" y="550305"/>
                </a:lnTo>
                <a:cubicBezTo>
                  <a:pt x="603405" y="579101"/>
                  <a:pt x="579983" y="602488"/>
                  <a:pt x="551143" y="602488"/>
                </a:cubicBezTo>
                <a:lnTo>
                  <a:pt x="52262" y="602488"/>
                </a:lnTo>
                <a:cubicBezTo>
                  <a:pt x="23422" y="602488"/>
                  <a:pt x="0" y="579101"/>
                  <a:pt x="0" y="550305"/>
                </a:cubicBezTo>
                <a:lnTo>
                  <a:pt x="0" y="52183"/>
                </a:lnTo>
                <a:cubicBezTo>
                  <a:pt x="0" y="23387"/>
                  <a:pt x="23422" y="0"/>
                  <a:pt x="52262" y="0"/>
                </a:cubicBezTo>
                <a:close/>
              </a:path>
            </a:pathLst>
          </a:custGeom>
          <a:gradFill flip="none" rotWithShape="1">
            <a:gsLst>
              <a:gs pos="0">
                <a:srgbClr val="00B0F0"/>
              </a:gs>
              <a:gs pos="100000">
                <a:srgbClr val="0070C0"/>
              </a:gs>
            </a:gsLst>
            <a:lin ang="5400000" scaled="1"/>
            <a:tileRect/>
          </a:gradFill>
          <a:ln>
            <a:noFill/>
          </a:ln>
        </p:spPr>
      </p:sp>
      <p:sp>
        <p:nvSpPr>
          <p:cNvPr id="164" name="iconfont-10050-4739875"/>
          <p:cNvSpPr>
            <a:spLocks noChangeAspect="1"/>
          </p:cNvSpPr>
          <p:nvPr/>
        </p:nvSpPr>
        <p:spPr bwMode="auto">
          <a:xfrm>
            <a:off x="9515207" y="1580926"/>
            <a:ext cx="1109990" cy="1068170"/>
          </a:xfrm>
          <a:custGeom>
            <a:avLst/>
            <a:gdLst>
              <a:gd name="connsiteX0" fmla="*/ 370910 w 534491"/>
              <a:gd name="connsiteY0" fmla="*/ 300099 h 514354"/>
              <a:gd name="connsiteX1" fmla="*/ 396528 w 534491"/>
              <a:gd name="connsiteY1" fmla="*/ 329480 h 514354"/>
              <a:gd name="connsiteX2" fmla="*/ 420907 w 534491"/>
              <a:gd name="connsiteY2" fmla="*/ 300432 h 514354"/>
              <a:gd name="connsiteX3" fmla="*/ 420907 w 534491"/>
              <a:gd name="connsiteY3" fmla="*/ 300099 h 514354"/>
              <a:gd name="connsiteX4" fmla="*/ 106542 w 534491"/>
              <a:gd name="connsiteY4" fmla="*/ 217919 h 514354"/>
              <a:gd name="connsiteX5" fmla="*/ 263675 w 534491"/>
              <a:gd name="connsiteY5" fmla="*/ 217919 h 514354"/>
              <a:gd name="connsiteX6" fmla="*/ 282721 w 534491"/>
              <a:gd name="connsiteY6" fmla="*/ 236978 h 514354"/>
              <a:gd name="connsiteX7" fmla="*/ 263675 w 534491"/>
              <a:gd name="connsiteY7" fmla="*/ 256037 h 514354"/>
              <a:gd name="connsiteX8" fmla="*/ 106542 w 534491"/>
              <a:gd name="connsiteY8" fmla="*/ 256037 h 514354"/>
              <a:gd name="connsiteX9" fmla="*/ 87495 w 534491"/>
              <a:gd name="connsiteY9" fmla="*/ 236978 h 514354"/>
              <a:gd name="connsiteX10" fmla="*/ 106542 w 534491"/>
              <a:gd name="connsiteY10" fmla="*/ 217919 h 514354"/>
              <a:gd name="connsiteX11" fmla="*/ 106542 w 534491"/>
              <a:gd name="connsiteY11" fmla="*/ 139873 h 514354"/>
              <a:gd name="connsiteX12" fmla="*/ 263675 w 534491"/>
              <a:gd name="connsiteY12" fmla="*/ 139873 h 514354"/>
              <a:gd name="connsiteX13" fmla="*/ 282721 w 534491"/>
              <a:gd name="connsiteY13" fmla="*/ 158932 h 514354"/>
              <a:gd name="connsiteX14" fmla="*/ 263675 w 534491"/>
              <a:gd name="connsiteY14" fmla="*/ 177991 h 514354"/>
              <a:gd name="connsiteX15" fmla="*/ 106542 w 534491"/>
              <a:gd name="connsiteY15" fmla="*/ 177991 h 514354"/>
              <a:gd name="connsiteX16" fmla="*/ 87495 w 534491"/>
              <a:gd name="connsiteY16" fmla="*/ 158932 h 514354"/>
              <a:gd name="connsiteX17" fmla="*/ 106542 w 534491"/>
              <a:gd name="connsiteY17" fmla="*/ 139873 h 514354"/>
              <a:gd name="connsiteX18" fmla="*/ 515826 w 534491"/>
              <a:gd name="connsiteY18" fmla="*/ 39383 h 514354"/>
              <a:gd name="connsiteX19" fmla="*/ 534491 w 534491"/>
              <a:gd name="connsiteY19" fmla="*/ 58050 h 514354"/>
              <a:gd name="connsiteX20" fmla="*/ 534491 w 534491"/>
              <a:gd name="connsiteY20" fmla="*/ 514354 h 514354"/>
              <a:gd name="connsiteX21" fmla="*/ 0 w 534491"/>
              <a:gd name="connsiteY21" fmla="*/ 514354 h 514354"/>
              <a:gd name="connsiteX22" fmla="*/ 0 w 534491"/>
              <a:gd name="connsiteY22" fmla="*/ 39431 h 514354"/>
              <a:gd name="connsiteX23" fmla="*/ 276031 w 534491"/>
              <a:gd name="connsiteY23" fmla="*/ 39431 h 514354"/>
              <a:gd name="connsiteX24" fmla="*/ 294696 w 534491"/>
              <a:gd name="connsiteY24" fmla="*/ 58146 h 514354"/>
              <a:gd name="connsiteX25" fmla="*/ 294696 w 534491"/>
              <a:gd name="connsiteY25" fmla="*/ 58765 h 514354"/>
              <a:gd name="connsiteX26" fmla="*/ 276031 w 534491"/>
              <a:gd name="connsiteY26" fmla="*/ 77480 h 514354"/>
              <a:gd name="connsiteX27" fmla="*/ 38093 w 534491"/>
              <a:gd name="connsiteY27" fmla="*/ 77480 h 514354"/>
              <a:gd name="connsiteX28" fmla="*/ 38093 w 534491"/>
              <a:gd name="connsiteY28" fmla="*/ 476257 h 514354"/>
              <a:gd name="connsiteX29" fmla="*/ 496494 w 534491"/>
              <a:gd name="connsiteY29" fmla="*/ 476257 h 514354"/>
              <a:gd name="connsiteX30" fmla="*/ 496494 w 534491"/>
              <a:gd name="connsiteY30" fmla="*/ 344585 h 514354"/>
              <a:gd name="connsiteX31" fmla="*/ 497160 w 534491"/>
              <a:gd name="connsiteY31" fmla="*/ 344109 h 514354"/>
              <a:gd name="connsiteX32" fmla="*/ 497160 w 534491"/>
              <a:gd name="connsiteY32" fmla="*/ 58050 h 514354"/>
              <a:gd name="connsiteX33" fmla="*/ 515826 w 534491"/>
              <a:gd name="connsiteY33" fmla="*/ 39383 h 514354"/>
              <a:gd name="connsiteX34" fmla="*/ 396766 w 534491"/>
              <a:gd name="connsiteY34" fmla="*/ 38143 h 514354"/>
              <a:gd name="connsiteX35" fmla="*/ 370910 w 534491"/>
              <a:gd name="connsiteY35" fmla="*/ 63953 h 514354"/>
              <a:gd name="connsiteX36" fmla="*/ 370910 w 534491"/>
              <a:gd name="connsiteY36" fmla="*/ 273860 h 514354"/>
              <a:gd name="connsiteX37" fmla="*/ 420907 w 534491"/>
              <a:gd name="connsiteY37" fmla="*/ 273860 h 514354"/>
              <a:gd name="connsiteX38" fmla="*/ 420907 w 534491"/>
              <a:gd name="connsiteY38" fmla="*/ 62286 h 514354"/>
              <a:gd name="connsiteX39" fmla="*/ 396766 w 534491"/>
              <a:gd name="connsiteY39" fmla="*/ 38143 h 514354"/>
              <a:gd name="connsiteX40" fmla="*/ 396766 w 534491"/>
              <a:gd name="connsiteY40" fmla="*/ 0 h 514354"/>
              <a:gd name="connsiteX41" fmla="*/ 459000 w 534491"/>
              <a:gd name="connsiteY41" fmla="*/ 62334 h 514354"/>
              <a:gd name="connsiteX42" fmla="*/ 459000 w 534491"/>
              <a:gd name="connsiteY42" fmla="*/ 314385 h 514354"/>
              <a:gd name="connsiteX43" fmla="*/ 407813 w 534491"/>
              <a:gd name="connsiteY43" fmla="*/ 375338 h 514354"/>
              <a:gd name="connsiteX44" fmla="*/ 396861 w 534491"/>
              <a:gd name="connsiteY44" fmla="*/ 380433 h 514354"/>
              <a:gd name="connsiteX45" fmla="*/ 386052 w 534491"/>
              <a:gd name="connsiteY45" fmla="*/ 375528 h 514354"/>
              <a:gd name="connsiteX46" fmla="*/ 332817 w 534491"/>
              <a:gd name="connsiteY46" fmla="*/ 314337 h 514354"/>
              <a:gd name="connsiteX47" fmla="*/ 332817 w 534491"/>
              <a:gd name="connsiteY47" fmla="*/ 63953 h 514354"/>
              <a:gd name="connsiteX48" fmla="*/ 396766 w 534491"/>
              <a:gd name="connsiteY48" fmla="*/ 0 h 51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34491" h="514354">
                <a:moveTo>
                  <a:pt x="370910" y="300099"/>
                </a:moveTo>
                <a:lnTo>
                  <a:pt x="396528" y="329480"/>
                </a:lnTo>
                <a:lnTo>
                  <a:pt x="420907" y="300432"/>
                </a:lnTo>
                <a:lnTo>
                  <a:pt x="420907" y="300099"/>
                </a:lnTo>
                <a:close/>
                <a:moveTo>
                  <a:pt x="106542" y="217919"/>
                </a:moveTo>
                <a:lnTo>
                  <a:pt x="263675" y="217919"/>
                </a:lnTo>
                <a:cubicBezTo>
                  <a:pt x="274198" y="217919"/>
                  <a:pt x="282721" y="226400"/>
                  <a:pt x="282721" y="236978"/>
                </a:cubicBezTo>
                <a:cubicBezTo>
                  <a:pt x="282721" y="247508"/>
                  <a:pt x="274198" y="256037"/>
                  <a:pt x="263675" y="256037"/>
                </a:cubicBezTo>
                <a:lnTo>
                  <a:pt x="106542" y="256037"/>
                </a:lnTo>
                <a:cubicBezTo>
                  <a:pt x="96019" y="256037"/>
                  <a:pt x="87495" y="247508"/>
                  <a:pt x="87495" y="236978"/>
                </a:cubicBezTo>
                <a:cubicBezTo>
                  <a:pt x="87495" y="226400"/>
                  <a:pt x="96019" y="217919"/>
                  <a:pt x="106542" y="217919"/>
                </a:cubicBezTo>
                <a:close/>
                <a:moveTo>
                  <a:pt x="106542" y="139873"/>
                </a:moveTo>
                <a:lnTo>
                  <a:pt x="263675" y="139873"/>
                </a:lnTo>
                <a:cubicBezTo>
                  <a:pt x="274198" y="139873"/>
                  <a:pt x="282721" y="148402"/>
                  <a:pt x="282721" y="158932"/>
                </a:cubicBezTo>
                <a:cubicBezTo>
                  <a:pt x="282721" y="169462"/>
                  <a:pt x="274198" y="177991"/>
                  <a:pt x="263675" y="177991"/>
                </a:cubicBezTo>
                <a:lnTo>
                  <a:pt x="106542" y="177991"/>
                </a:lnTo>
                <a:cubicBezTo>
                  <a:pt x="96019" y="177991"/>
                  <a:pt x="87495" y="169462"/>
                  <a:pt x="87495" y="158932"/>
                </a:cubicBezTo>
                <a:cubicBezTo>
                  <a:pt x="87495" y="148402"/>
                  <a:pt x="96019" y="139873"/>
                  <a:pt x="106542" y="139873"/>
                </a:cubicBezTo>
                <a:close/>
                <a:moveTo>
                  <a:pt x="515826" y="39383"/>
                </a:moveTo>
                <a:cubicBezTo>
                  <a:pt x="526111" y="39383"/>
                  <a:pt x="534491" y="47764"/>
                  <a:pt x="534491" y="58050"/>
                </a:cubicBezTo>
                <a:lnTo>
                  <a:pt x="534491" y="514354"/>
                </a:lnTo>
                <a:lnTo>
                  <a:pt x="0" y="514354"/>
                </a:lnTo>
                <a:lnTo>
                  <a:pt x="0" y="39431"/>
                </a:lnTo>
                <a:lnTo>
                  <a:pt x="276031" y="39431"/>
                </a:lnTo>
                <a:cubicBezTo>
                  <a:pt x="286316" y="39431"/>
                  <a:pt x="294696" y="47764"/>
                  <a:pt x="294696" y="58146"/>
                </a:cubicBezTo>
                <a:lnTo>
                  <a:pt x="294696" y="58765"/>
                </a:lnTo>
                <a:cubicBezTo>
                  <a:pt x="294696" y="69051"/>
                  <a:pt x="286364" y="77480"/>
                  <a:pt x="276031" y="77480"/>
                </a:cubicBezTo>
                <a:lnTo>
                  <a:pt x="38093" y="77480"/>
                </a:lnTo>
                <a:lnTo>
                  <a:pt x="38093" y="476257"/>
                </a:lnTo>
                <a:lnTo>
                  <a:pt x="496494" y="476257"/>
                </a:lnTo>
                <a:lnTo>
                  <a:pt x="496494" y="344585"/>
                </a:lnTo>
                <a:lnTo>
                  <a:pt x="497160" y="344109"/>
                </a:lnTo>
                <a:lnTo>
                  <a:pt x="497160" y="58050"/>
                </a:lnTo>
                <a:cubicBezTo>
                  <a:pt x="497160" y="47764"/>
                  <a:pt x="505493" y="39383"/>
                  <a:pt x="515826" y="39383"/>
                </a:cubicBezTo>
                <a:close/>
                <a:moveTo>
                  <a:pt x="396766" y="38143"/>
                </a:moveTo>
                <a:cubicBezTo>
                  <a:pt x="382529" y="38143"/>
                  <a:pt x="370910" y="49715"/>
                  <a:pt x="370910" y="63953"/>
                </a:cubicBezTo>
                <a:lnTo>
                  <a:pt x="370910" y="273860"/>
                </a:lnTo>
                <a:lnTo>
                  <a:pt x="420907" y="273860"/>
                </a:lnTo>
                <a:lnTo>
                  <a:pt x="420907" y="62286"/>
                </a:lnTo>
                <a:cubicBezTo>
                  <a:pt x="420907" y="48953"/>
                  <a:pt x="410098" y="38143"/>
                  <a:pt x="396766" y="38143"/>
                </a:cubicBezTo>
                <a:close/>
                <a:moveTo>
                  <a:pt x="396766" y="0"/>
                </a:moveTo>
                <a:cubicBezTo>
                  <a:pt x="431145" y="0"/>
                  <a:pt x="459000" y="27953"/>
                  <a:pt x="459000" y="62334"/>
                </a:cubicBezTo>
                <a:lnTo>
                  <a:pt x="459000" y="314385"/>
                </a:lnTo>
                <a:lnTo>
                  <a:pt x="407813" y="375338"/>
                </a:lnTo>
                <a:cubicBezTo>
                  <a:pt x="404956" y="378719"/>
                  <a:pt x="400908" y="380433"/>
                  <a:pt x="396861" y="380433"/>
                </a:cubicBezTo>
                <a:cubicBezTo>
                  <a:pt x="392861" y="380433"/>
                  <a:pt x="388909" y="378766"/>
                  <a:pt x="386052" y="375528"/>
                </a:cubicBezTo>
                <a:lnTo>
                  <a:pt x="332817" y="314337"/>
                </a:lnTo>
                <a:lnTo>
                  <a:pt x="332817" y="63953"/>
                </a:lnTo>
                <a:cubicBezTo>
                  <a:pt x="332817" y="28667"/>
                  <a:pt x="361435" y="0"/>
                  <a:pt x="396766" y="0"/>
                </a:cubicBezTo>
                <a:close/>
              </a:path>
            </a:pathLst>
          </a:custGeom>
          <a:gradFill flip="none" rotWithShape="1">
            <a:gsLst>
              <a:gs pos="0">
                <a:srgbClr val="00B0F0"/>
              </a:gs>
              <a:gs pos="100000">
                <a:srgbClr val="0070C0"/>
              </a:gs>
            </a:gsLst>
            <a:lin ang="5400000" scaled="1"/>
            <a:tileRect/>
          </a:gradFill>
          <a:ln>
            <a:noFill/>
          </a:ln>
        </p:spPr>
      </p:sp>
      <p:sp>
        <p:nvSpPr>
          <p:cNvPr id="166" name="labyrinth_107757"/>
          <p:cNvSpPr>
            <a:spLocks noChangeAspect="1"/>
          </p:cNvSpPr>
          <p:nvPr/>
        </p:nvSpPr>
        <p:spPr bwMode="auto">
          <a:xfrm>
            <a:off x="5541006" y="1546781"/>
            <a:ext cx="1109990" cy="1108317"/>
          </a:xfrm>
          <a:custGeom>
            <a:avLst/>
            <a:gdLst>
              <a:gd name="T0" fmla="*/ 2773 w 2873"/>
              <a:gd name="T1" fmla="*/ 0 h 2873"/>
              <a:gd name="T2" fmla="*/ 100 w 2873"/>
              <a:gd name="T3" fmla="*/ 0 h 2873"/>
              <a:gd name="T4" fmla="*/ 0 w 2873"/>
              <a:gd name="T5" fmla="*/ 100 h 2873"/>
              <a:gd name="T6" fmla="*/ 0 w 2873"/>
              <a:gd name="T7" fmla="*/ 2773 h 2873"/>
              <a:gd name="T8" fmla="*/ 100 w 2873"/>
              <a:gd name="T9" fmla="*/ 2873 h 2873"/>
              <a:gd name="T10" fmla="*/ 1730 w 2873"/>
              <a:gd name="T11" fmla="*/ 2873 h 2873"/>
              <a:gd name="T12" fmla="*/ 1830 w 2873"/>
              <a:gd name="T13" fmla="*/ 2773 h 2873"/>
              <a:gd name="T14" fmla="*/ 1730 w 2873"/>
              <a:gd name="T15" fmla="*/ 2673 h 2873"/>
              <a:gd name="T16" fmla="*/ 200 w 2873"/>
              <a:gd name="T17" fmla="*/ 2673 h 2873"/>
              <a:gd name="T18" fmla="*/ 200 w 2873"/>
              <a:gd name="T19" fmla="*/ 1606 h 2873"/>
              <a:gd name="T20" fmla="*/ 892 w 2873"/>
              <a:gd name="T21" fmla="*/ 1606 h 2873"/>
              <a:gd name="T22" fmla="*/ 892 w 2873"/>
              <a:gd name="T23" fmla="*/ 2098 h 2873"/>
              <a:gd name="T24" fmla="*/ 992 w 2873"/>
              <a:gd name="T25" fmla="*/ 2198 h 2873"/>
              <a:gd name="T26" fmla="*/ 1092 w 2873"/>
              <a:gd name="T27" fmla="*/ 2098 h 2873"/>
              <a:gd name="T28" fmla="*/ 1092 w 2873"/>
              <a:gd name="T29" fmla="*/ 927 h 2873"/>
              <a:gd name="T30" fmla="*/ 992 w 2873"/>
              <a:gd name="T31" fmla="*/ 827 h 2873"/>
              <a:gd name="T32" fmla="*/ 892 w 2873"/>
              <a:gd name="T33" fmla="*/ 927 h 2873"/>
              <a:gd name="T34" fmla="*/ 892 w 2873"/>
              <a:gd name="T35" fmla="*/ 1406 h 2873"/>
              <a:gd name="T36" fmla="*/ 200 w 2873"/>
              <a:gd name="T37" fmla="*/ 1406 h 2873"/>
              <a:gd name="T38" fmla="*/ 200 w 2873"/>
              <a:gd name="T39" fmla="*/ 200 h 2873"/>
              <a:gd name="T40" fmla="*/ 1630 w 2873"/>
              <a:gd name="T41" fmla="*/ 200 h 2873"/>
              <a:gd name="T42" fmla="*/ 1630 w 2873"/>
              <a:gd name="T43" fmla="*/ 857 h 2873"/>
              <a:gd name="T44" fmla="*/ 1730 w 2873"/>
              <a:gd name="T45" fmla="*/ 957 h 2873"/>
              <a:gd name="T46" fmla="*/ 2322 w 2873"/>
              <a:gd name="T47" fmla="*/ 957 h 2873"/>
              <a:gd name="T48" fmla="*/ 2422 w 2873"/>
              <a:gd name="T49" fmla="*/ 857 h 2873"/>
              <a:gd name="T50" fmla="*/ 2322 w 2873"/>
              <a:gd name="T51" fmla="*/ 757 h 2873"/>
              <a:gd name="T52" fmla="*/ 1830 w 2873"/>
              <a:gd name="T53" fmla="*/ 757 h 2873"/>
              <a:gd name="T54" fmla="*/ 1830 w 2873"/>
              <a:gd name="T55" fmla="*/ 200 h 2873"/>
              <a:gd name="T56" fmla="*/ 2673 w 2873"/>
              <a:gd name="T57" fmla="*/ 200 h 2873"/>
              <a:gd name="T58" fmla="*/ 2673 w 2873"/>
              <a:gd name="T59" fmla="*/ 1849 h 2873"/>
              <a:gd name="T60" fmla="*/ 1730 w 2873"/>
              <a:gd name="T61" fmla="*/ 1849 h 2873"/>
              <a:gd name="T62" fmla="*/ 1630 w 2873"/>
              <a:gd name="T63" fmla="*/ 1949 h 2873"/>
              <a:gd name="T64" fmla="*/ 1730 w 2873"/>
              <a:gd name="T65" fmla="*/ 2049 h 2873"/>
              <a:gd name="T66" fmla="*/ 2673 w 2873"/>
              <a:gd name="T67" fmla="*/ 2049 h 2873"/>
              <a:gd name="T68" fmla="*/ 2673 w 2873"/>
              <a:gd name="T69" fmla="*/ 2673 h 2873"/>
              <a:gd name="T70" fmla="*/ 2322 w 2873"/>
              <a:gd name="T71" fmla="*/ 2673 h 2873"/>
              <a:gd name="T72" fmla="*/ 2222 w 2873"/>
              <a:gd name="T73" fmla="*/ 2773 h 2873"/>
              <a:gd name="T74" fmla="*/ 2322 w 2873"/>
              <a:gd name="T75" fmla="*/ 2873 h 2873"/>
              <a:gd name="T76" fmla="*/ 2773 w 2873"/>
              <a:gd name="T77" fmla="*/ 2873 h 2873"/>
              <a:gd name="T78" fmla="*/ 2873 w 2873"/>
              <a:gd name="T79" fmla="*/ 2773 h 2873"/>
              <a:gd name="T80" fmla="*/ 2873 w 2873"/>
              <a:gd name="T81" fmla="*/ 100 h 2873"/>
              <a:gd name="T82" fmla="*/ 2773 w 2873"/>
              <a:gd name="T83" fmla="*/ 0 h 2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73" h="2873">
                <a:moveTo>
                  <a:pt x="2773" y="0"/>
                </a:moveTo>
                <a:lnTo>
                  <a:pt x="100" y="0"/>
                </a:lnTo>
                <a:cubicBezTo>
                  <a:pt x="45" y="0"/>
                  <a:pt x="0" y="45"/>
                  <a:pt x="0" y="100"/>
                </a:cubicBezTo>
                <a:lnTo>
                  <a:pt x="0" y="2773"/>
                </a:lnTo>
                <a:cubicBezTo>
                  <a:pt x="0" y="2828"/>
                  <a:pt x="45" y="2873"/>
                  <a:pt x="100" y="2873"/>
                </a:cubicBezTo>
                <a:lnTo>
                  <a:pt x="1730" y="2873"/>
                </a:lnTo>
                <a:cubicBezTo>
                  <a:pt x="1785" y="2873"/>
                  <a:pt x="1830" y="2828"/>
                  <a:pt x="1830" y="2773"/>
                </a:cubicBezTo>
                <a:cubicBezTo>
                  <a:pt x="1830" y="2718"/>
                  <a:pt x="1785" y="2673"/>
                  <a:pt x="1730" y="2673"/>
                </a:cubicBezTo>
                <a:lnTo>
                  <a:pt x="200" y="2673"/>
                </a:lnTo>
                <a:lnTo>
                  <a:pt x="200" y="1606"/>
                </a:lnTo>
                <a:lnTo>
                  <a:pt x="892" y="1606"/>
                </a:lnTo>
                <a:lnTo>
                  <a:pt x="892" y="2098"/>
                </a:lnTo>
                <a:cubicBezTo>
                  <a:pt x="892" y="2153"/>
                  <a:pt x="937" y="2198"/>
                  <a:pt x="992" y="2198"/>
                </a:cubicBezTo>
                <a:cubicBezTo>
                  <a:pt x="1048" y="2198"/>
                  <a:pt x="1092" y="2153"/>
                  <a:pt x="1092" y="2098"/>
                </a:cubicBezTo>
                <a:lnTo>
                  <a:pt x="1092" y="927"/>
                </a:lnTo>
                <a:cubicBezTo>
                  <a:pt x="1092" y="871"/>
                  <a:pt x="1048" y="827"/>
                  <a:pt x="992" y="827"/>
                </a:cubicBezTo>
                <a:cubicBezTo>
                  <a:pt x="937" y="827"/>
                  <a:pt x="892" y="871"/>
                  <a:pt x="892" y="927"/>
                </a:cubicBezTo>
                <a:lnTo>
                  <a:pt x="892" y="1406"/>
                </a:lnTo>
                <a:lnTo>
                  <a:pt x="200" y="1406"/>
                </a:lnTo>
                <a:lnTo>
                  <a:pt x="200" y="200"/>
                </a:lnTo>
                <a:lnTo>
                  <a:pt x="1630" y="200"/>
                </a:lnTo>
                <a:lnTo>
                  <a:pt x="1630" y="857"/>
                </a:lnTo>
                <a:cubicBezTo>
                  <a:pt x="1630" y="912"/>
                  <a:pt x="1675" y="957"/>
                  <a:pt x="1730" y="957"/>
                </a:cubicBezTo>
                <a:lnTo>
                  <a:pt x="2322" y="957"/>
                </a:lnTo>
                <a:cubicBezTo>
                  <a:pt x="2377" y="957"/>
                  <a:pt x="2422" y="912"/>
                  <a:pt x="2422" y="857"/>
                </a:cubicBezTo>
                <a:cubicBezTo>
                  <a:pt x="2422" y="801"/>
                  <a:pt x="2377" y="757"/>
                  <a:pt x="2322" y="757"/>
                </a:cubicBezTo>
                <a:lnTo>
                  <a:pt x="1830" y="757"/>
                </a:lnTo>
                <a:lnTo>
                  <a:pt x="1830" y="200"/>
                </a:lnTo>
                <a:lnTo>
                  <a:pt x="2673" y="200"/>
                </a:lnTo>
                <a:lnTo>
                  <a:pt x="2673" y="1849"/>
                </a:lnTo>
                <a:lnTo>
                  <a:pt x="1730" y="1849"/>
                </a:lnTo>
                <a:cubicBezTo>
                  <a:pt x="1675" y="1849"/>
                  <a:pt x="1630" y="1894"/>
                  <a:pt x="1630" y="1949"/>
                </a:cubicBezTo>
                <a:cubicBezTo>
                  <a:pt x="1630" y="2004"/>
                  <a:pt x="1675" y="2049"/>
                  <a:pt x="1730" y="2049"/>
                </a:cubicBezTo>
                <a:lnTo>
                  <a:pt x="2673" y="2049"/>
                </a:lnTo>
                <a:lnTo>
                  <a:pt x="2673" y="2673"/>
                </a:lnTo>
                <a:lnTo>
                  <a:pt x="2322" y="2673"/>
                </a:lnTo>
                <a:cubicBezTo>
                  <a:pt x="2267" y="2673"/>
                  <a:pt x="2222" y="2718"/>
                  <a:pt x="2222" y="2773"/>
                </a:cubicBezTo>
                <a:cubicBezTo>
                  <a:pt x="2222" y="2828"/>
                  <a:pt x="2267" y="2873"/>
                  <a:pt x="2322" y="2873"/>
                </a:cubicBezTo>
                <a:lnTo>
                  <a:pt x="2773" y="2873"/>
                </a:lnTo>
                <a:cubicBezTo>
                  <a:pt x="2828" y="2873"/>
                  <a:pt x="2873" y="2828"/>
                  <a:pt x="2873" y="2773"/>
                </a:cubicBezTo>
                <a:lnTo>
                  <a:pt x="2873" y="100"/>
                </a:lnTo>
                <a:cubicBezTo>
                  <a:pt x="2873" y="45"/>
                  <a:pt x="2828" y="0"/>
                  <a:pt x="2773" y="0"/>
                </a:cubicBezTo>
                <a:close/>
              </a:path>
            </a:pathLst>
          </a:custGeom>
          <a:gradFill>
            <a:gsLst>
              <a:gs pos="0">
                <a:srgbClr val="00B0F0"/>
              </a:gs>
              <a:gs pos="100000">
                <a:srgbClr val="0070C0"/>
              </a:gs>
            </a:gsLst>
            <a:lin ang="5400000" scaled="1"/>
          </a:gradFill>
          <a:ln>
            <a:noFill/>
          </a:ln>
        </p:spPr>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草, 户外, 建筑, 桥&#10;&#10;描述已自动生成"/>
          <p:cNvPicPr>
            <a:picLocks noChangeAspect="1"/>
          </p:cNvPicPr>
          <p:nvPr/>
        </p:nvPicPr>
        <p:blipFill rotWithShape="1">
          <a:blip r:embed="rId1">
            <a:extLst>
              <a:ext uri="{28A0092B-C50C-407E-A947-70E740481C1C}">
                <a14:useLocalDpi xmlns:a14="http://schemas.microsoft.com/office/drawing/2010/main" val="0"/>
              </a:ext>
            </a:extLst>
          </a:blip>
          <a:srcRect t="7547" b="7547"/>
          <a:stretch>
            <a:fillRect/>
          </a:stretch>
        </p:blipFill>
        <p:spPr>
          <a:xfrm>
            <a:off x="3" y="3"/>
            <a:ext cx="12191994" cy="6857996"/>
          </a:xfrm>
          <a:prstGeom prst="rect">
            <a:avLst/>
          </a:prstGeom>
        </p:spPr>
      </p:pic>
      <p:sp>
        <p:nvSpPr>
          <p:cNvPr id="2" name="矩形 1"/>
          <p:cNvSpPr/>
          <p:nvPr/>
        </p:nvSpPr>
        <p:spPr>
          <a:xfrm>
            <a:off x="858090" y="1362075"/>
            <a:ext cx="10494123" cy="4805533"/>
          </a:xfrm>
          <a:prstGeom prst="rect">
            <a:avLst/>
          </a:prstGeom>
          <a:solidFill>
            <a:schemeClr val="bg1">
              <a:alpha val="91000"/>
            </a:schemeClr>
          </a:solidFill>
          <a:ln>
            <a:noFill/>
          </a:ln>
          <a:effectLst>
            <a:outerShdw blurRad="11557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0" name="文本框 9"/>
          <p:cNvSpPr txBox="1"/>
          <p:nvPr/>
        </p:nvSpPr>
        <p:spPr>
          <a:xfrm>
            <a:off x="1081694" y="310251"/>
            <a:ext cx="1415772" cy="497957"/>
          </a:xfrm>
          <a:prstGeom prst="rect">
            <a:avLst/>
          </a:prstGeom>
          <a:noFill/>
        </p:spPr>
        <p:txBody>
          <a:bodyPr wrap="none" rtlCol="0">
            <a:spAutoFit/>
          </a:bodyPr>
          <a:lstStyle/>
          <a:p>
            <a:pPr>
              <a:lnSpc>
                <a:spcPct val="120000"/>
              </a:lnSpc>
            </a:pPr>
            <a:r>
              <a:rPr lang="zh-CN" altLang="en-US" sz="2400" b="1" dirty="0">
                <a:solidFill>
                  <a:schemeClr val="bg1"/>
                </a:solidFill>
                <a:latin typeface="微软雅黑" panose="020B0503020204020204" pitchFamily="34" charset="-122"/>
                <a:ea typeface="微软雅黑" panose="020B0503020204020204" pitchFamily="34" charset="-122"/>
              </a:rPr>
              <a:t>补救措施</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3" name="椭圆 12"/>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cxnSp>
        <p:nvCxnSpPr>
          <p:cNvPr id="4" name="直接连接符 3"/>
          <p:cNvCxnSpPr/>
          <p:nvPr/>
        </p:nvCxnSpPr>
        <p:spPr>
          <a:xfrm>
            <a:off x="6096000" y="1718275"/>
            <a:ext cx="0" cy="4158435"/>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309259" y="1621875"/>
            <a:ext cx="1723549" cy="430374"/>
          </a:xfrm>
          <a:prstGeom prst="rect">
            <a:avLst/>
          </a:prstGeom>
        </p:spPr>
        <p:txBody>
          <a:bodyPr wrap="square">
            <a:spAutoFit/>
          </a:bodyPr>
          <a:lstStyle/>
          <a:p>
            <a:pPr>
              <a:lnSpc>
                <a:spcPct val="120000"/>
              </a:lnSpc>
            </a:pPr>
            <a:r>
              <a:rPr lang="zh-CN" altLang="en-US" sz="20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20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1400209" y="2152455"/>
            <a:ext cx="395556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6591133" y="1621875"/>
            <a:ext cx="1723549" cy="430374"/>
          </a:xfrm>
          <a:prstGeom prst="rect">
            <a:avLst/>
          </a:prstGeom>
        </p:spPr>
        <p:txBody>
          <a:bodyPr wrap="none">
            <a:spAutoFit/>
          </a:bodyPr>
          <a:lstStyle/>
          <a:p>
            <a:pPr>
              <a:lnSpc>
                <a:spcPct val="120000"/>
              </a:lnSpc>
            </a:pPr>
            <a:r>
              <a:rPr lang="zh-CN" altLang="en-US" sz="20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20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cxnSp>
        <p:nvCxnSpPr>
          <p:cNvPr id="18" name="直接连接符 17"/>
          <p:cNvCxnSpPr/>
          <p:nvPr/>
        </p:nvCxnSpPr>
        <p:spPr>
          <a:xfrm>
            <a:off x="6682083" y="2152455"/>
            <a:ext cx="395556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309261" y="4359717"/>
            <a:ext cx="3598642" cy="303353"/>
          </a:xfrm>
          <a:prstGeom prst="rect">
            <a:avLst/>
          </a:prstGeom>
        </p:spPr>
        <p:txBody>
          <a:bodyPr wrap="square">
            <a:spAutoFit/>
          </a:bodyPr>
          <a:lstStyle/>
          <a:p>
            <a:pPr marL="171450" indent="-171450">
              <a:lnSpc>
                <a:spcPct val="120000"/>
              </a:lnSpc>
              <a:buClr>
                <a:srgbClr val="00B0F0"/>
              </a:buClr>
              <a:buFont typeface="Wingdings" panose="05000000000000000000" pitchFamily="2" charset="2"/>
              <a:buChar char="Ø"/>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在毕业论文答辩过程中必然涉及到人称使用问题</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20" name="矩形 19"/>
          <p:cNvSpPr/>
          <p:nvPr/>
        </p:nvSpPr>
        <p:spPr>
          <a:xfrm>
            <a:off x="1309261" y="4764264"/>
            <a:ext cx="3598642" cy="303353"/>
          </a:xfrm>
          <a:prstGeom prst="rect">
            <a:avLst/>
          </a:prstGeom>
        </p:spPr>
        <p:txBody>
          <a:bodyPr wrap="square">
            <a:spAutoFit/>
          </a:bodyPr>
          <a:lstStyle/>
          <a:p>
            <a:pPr marL="171450" indent="-171450">
              <a:lnSpc>
                <a:spcPct val="120000"/>
              </a:lnSpc>
              <a:buClr>
                <a:srgbClr val="00B0F0"/>
              </a:buClr>
              <a:buFont typeface="Wingdings" panose="05000000000000000000" pitchFamily="2" charset="2"/>
              <a:buChar char="Ø"/>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我建议尽量多地使用第一人称</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21" name="矩形 20"/>
          <p:cNvSpPr/>
          <p:nvPr/>
        </p:nvSpPr>
        <p:spPr>
          <a:xfrm>
            <a:off x="1309261" y="5168810"/>
            <a:ext cx="3598642" cy="303353"/>
          </a:xfrm>
          <a:prstGeom prst="rect">
            <a:avLst/>
          </a:prstGeom>
        </p:spPr>
        <p:txBody>
          <a:bodyPr wrap="square">
            <a:spAutoFit/>
          </a:bodyPr>
          <a:lstStyle/>
          <a:p>
            <a:pPr marL="171450" indent="-171450">
              <a:lnSpc>
                <a:spcPct val="120000"/>
              </a:lnSpc>
              <a:buClr>
                <a:srgbClr val="00B0F0"/>
              </a:buClr>
              <a:buFont typeface="Wingdings" panose="05000000000000000000" pitchFamily="2" charset="2"/>
              <a:buChar char="Ø"/>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如“我”“我们”即使论文中的材料是引用他人的</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22" name="矩形 21"/>
          <p:cNvSpPr/>
          <p:nvPr/>
        </p:nvSpPr>
        <p:spPr>
          <a:xfrm>
            <a:off x="1309261" y="5573357"/>
            <a:ext cx="3598642" cy="303353"/>
          </a:xfrm>
          <a:prstGeom prst="rect">
            <a:avLst/>
          </a:prstGeom>
        </p:spPr>
        <p:txBody>
          <a:bodyPr wrap="square">
            <a:spAutoFit/>
          </a:bodyPr>
          <a:lstStyle/>
          <a:p>
            <a:pPr marL="171450" indent="-171450">
              <a:lnSpc>
                <a:spcPct val="120000"/>
              </a:lnSpc>
              <a:buClr>
                <a:srgbClr val="00B0F0"/>
              </a:buClr>
              <a:buFont typeface="Wingdings" panose="05000000000000000000" pitchFamily="2" charset="2"/>
              <a:buChar char="Ø"/>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用“我们引用”了哪儿哪儿的数据或材料。</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23" name="矩形 22"/>
          <p:cNvSpPr/>
          <p:nvPr/>
        </p:nvSpPr>
        <p:spPr>
          <a:xfrm>
            <a:off x="1309259" y="2336988"/>
            <a:ext cx="3531468" cy="303353"/>
          </a:xfrm>
          <a:prstGeom prst="rect">
            <a:avLst/>
          </a:prstGeom>
        </p:spPr>
        <p:txBody>
          <a:bodyPr wrap="square">
            <a:spAutoFit/>
          </a:bodyPr>
          <a:lstStyle/>
          <a:p>
            <a:pPr marL="171450" indent="-171450">
              <a:lnSpc>
                <a:spcPct val="120000"/>
              </a:lnSpc>
              <a:buClr>
                <a:srgbClr val="00B0F0"/>
              </a:buClr>
              <a:buFont typeface="Wingdings" panose="05000000000000000000" pitchFamily="2" charset="2"/>
              <a:buChar char="Ø"/>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在校园中进行毕业论文答辩</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24" name="矩形 23"/>
          <p:cNvSpPr/>
          <p:nvPr/>
        </p:nvSpPr>
        <p:spPr>
          <a:xfrm>
            <a:off x="1309259" y="2741533"/>
            <a:ext cx="3531468" cy="303353"/>
          </a:xfrm>
          <a:prstGeom prst="rect">
            <a:avLst/>
          </a:prstGeom>
        </p:spPr>
        <p:txBody>
          <a:bodyPr wrap="square">
            <a:spAutoFit/>
          </a:bodyPr>
          <a:lstStyle/>
          <a:p>
            <a:pPr marL="171450" indent="-171450">
              <a:lnSpc>
                <a:spcPct val="120000"/>
              </a:lnSpc>
              <a:buClr>
                <a:srgbClr val="00B0F0"/>
              </a:buClr>
              <a:buFont typeface="Wingdings" panose="05000000000000000000" pitchFamily="2" charset="2"/>
              <a:buChar char="Ø"/>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往往辩手较多，因此，对于毕业论文答辩</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25" name="矩形 24"/>
          <p:cNvSpPr/>
          <p:nvPr/>
        </p:nvSpPr>
        <p:spPr>
          <a:xfrm>
            <a:off x="1309259" y="3146079"/>
            <a:ext cx="3531468" cy="303353"/>
          </a:xfrm>
          <a:prstGeom prst="rect">
            <a:avLst/>
          </a:prstGeom>
        </p:spPr>
        <p:txBody>
          <a:bodyPr wrap="square">
            <a:spAutoFit/>
          </a:bodyPr>
          <a:lstStyle/>
          <a:p>
            <a:pPr marL="171450" indent="-171450">
              <a:lnSpc>
                <a:spcPct val="120000"/>
              </a:lnSpc>
              <a:buClr>
                <a:srgbClr val="00B0F0"/>
              </a:buClr>
              <a:buFont typeface="Wingdings" panose="05000000000000000000" pitchFamily="2" charset="2"/>
              <a:buChar char="Ø"/>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委员会成员来说，他们不可能对每一位的</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28" name="矩形 27"/>
          <p:cNvSpPr/>
          <p:nvPr/>
        </p:nvSpPr>
        <p:spPr>
          <a:xfrm>
            <a:off x="6581803" y="4359717"/>
            <a:ext cx="3956387" cy="303353"/>
          </a:xfrm>
          <a:prstGeom prst="rect">
            <a:avLst/>
          </a:prstGeom>
        </p:spPr>
        <p:txBody>
          <a:bodyPr wrap="square">
            <a:spAutoFit/>
          </a:bodyPr>
          <a:lstStyle/>
          <a:p>
            <a:pPr marL="171450" indent="-171450">
              <a:lnSpc>
                <a:spcPct val="120000"/>
              </a:lnSpc>
              <a:buClr>
                <a:srgbClr val="00B0F0"/>
              </a:buClr>
              <a:buFont typeface="Wingdings" panose="05000000000000000000" pitchFamily="2" charset="2"/>
              <a:buChar char="Ø"/>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在毕业论文答辩过程中必然涉及到人称使用问题</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29" name="矩形 28"/>
          <p:cNvSpPr/>
          <p:nvPr/>
        </p:nvSpPr>
        <p:spPr>
          <a:xfrm>
            <a:off x="6581803" y="4764264"/>
            <a:ext cx="3956387" cy="303353"/>
          </a:xfrm>
          <a:prstGeom prst="rect">
            <a:avLst/>
          </a:prstGeom>
        </p:spPr>
        <p:txBody>
          <a:bodyPr wrap="square">
            <a:spAutoFit/>
          </a:bodyPr>
          <a:lstStyle/>
          <a:p>
            <a:pPr marL="171450" indent="-171450">
              <a:lnSpc>
                <a:spcPct val="120000"/>
              </a:lnSpc>
              <a:buClr>
                <a:srgbClr val="00B0F0"/>
              </a:buClr>
              <a:buFont typeface="Wingdings" panose="05000000000000000000" pitchFamily="2" charset="2"/>
              <a:buChar char="Ø"/>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我建议尽量多地使用第一人称</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30" name="矩形 29"/>
          <p:cNvSpPr/>
          <p:nvPr/>
        </p:nvSpPr>
        <p:spPr>
          <a:xfrm>
            <a:off x="6581803" y="5168810"/>
            <a:ext cx="3956387" cy="303353"/>
          </a:xfrm>
          <a:prstGeom prst="rect">
            <a:avLst/>
          </a:prstGeom>
        </p:spPr>
        <p:txBody>
          <a:bodyPr wrap="square">
            <a:spAutoFit/>
          </a:bodyPr>
          <a:lstStyle/>
          <a:p>
            <a:pPr marL="171450" indent="-171450">
              <a:lnSpc>
                <a:spcPct val="120000"/>
              </a:lnSpc>
              <a:buClr>
                <a:srgbClr val="00B0F0"/>
              </a:buClr>
              <a:buFont typeface="Wingdings" panose="05000000000000000000" pitchFamily="2" charset="2"/>
              <a:buChar char="Ø"/>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如“我”“我们”即使论文中的材料是引用他人的</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31" name="矩形 30"/>
          <p:cNvSpPr/>
          <p:nvPr/>
        </p:nvSpPr>
        <p:spPr>
          <a:xfrm>
            <a:off x="6581803" y="5573357"/>
            <a:ext cx="3956387" cy="303353"/>
          </a:xfrm>
          <a:prstGeom prst="rect">
            <a:avLst/>
          </a:prstGeom>
        </p:spPr>
        <p:txBody>
          <a:bodyPr wrap="square">
            <a:spAutoFit/>
          </a:bodyPr>
          <a:lstStyle/>
          <a:p>
            <a:pPr marL="171450" indent="-171450">
              <a:lnSpc>
                <a:spcPct val="120000"/>
              </a:lnSpc>
              <a:buClr>
                <a:srgbClr val="00B0F0"/>
              </a:buClr>
              <a:buFont typeface="Wingdings" panose="05000000000000000000" pitchFamily="2" charset="2"/>
              <a:buChar char="Ø"/>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用“我们引用”了哪儿哪儿的数据或材料。</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32" name="矩形 31"/>
          <p:cNvSpPr/>
          <p:nvPr/>
        </p:nvSpPr>
        <p:spPr>
          <a:xfrm>
            <a:off x="6581802" y="2336988"/>
            <a:ext cx="3531468" cy="303353"/>
          </a:xfrm>
          <a:prstGeom prst="rect">
            <a:avLst/>
          </a:prstGeom>
        </p:spPr>
        <p:txBody>
          <a:bodyPr wrap="square">
            <a:spAutoFit/>
          </a:bodyPr>
          <a:lstStyle/>
          <a:p>
            <a:pPr marL="171450" indent="-171450">
              <a:lnSpc>
                <a:spcPct val="120000"/>
              </a:lnSpc>
              <a:buClr>
                <a:srgbClr val="00B0F0"/>
              </a:buClr>
              <a:buFont typeface="Wingdings" panose="05000000000000000000" pitchFamily="2" charset="2"/>
              <a:buChar char="Ø"/>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在校园中进行毕业论文答辩</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33" name="矩形 32"/>
          <p:cNvSpPr/>
          <p:nvPr/>
        </p:nvSpPr>
        <p:spPr>
          <a:xfrm>
            <a:off x="6581802" y="2741533"/>
            <a:ext cx="3531468" cy="303353"/>
          </a:xfrm>
          <a:prstGeom prst="rect">
            <a:avLst/>
          </a:prstGeom>
        </p:spPr>
        <p:txBody>
          <a:bodyPr wrap="square">
            <a:spAutoFit/>
          </a:bodyPr>
          <a:lstStyle/>
          <a:p>
            <a:pPr marL="171450" indent="-171450">
              <a:lnSpc>
                <a:spcPct val="120000"/>
              </a:lnSpc>
              <a:buClr>
                <a:srgbClr val="00B0F0"/>
              </a:buClr>
              <a:buFont typeface="Wingdings" panose="05000000000000000000" pitchFamily="2" charset="2"/>
              <a:buChar char="Ø"/>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往往辩手较多，因此，对于毕业论文答辩</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34" name="矩形 33"/>
          <p:cNvSpPr/>
          <p:nvPr/>
        </p:nvSpPr>
        <p:spPr>
          <a:xfrm>
            <a:off x="6581802" y="3146079"/>
            <a:ext cx="3531468" cy="303353"/>
          </a:xfrm>
          <a:prstGeom prst="rect">
            <a:avLst/>
          </a:prstGeom>
        </p:spPr>
        <p:txBody>
          <a:bodyPr wrap="square">
            <a:spAutoFit/>
          </a:bodyPr>
          <a:lstStyle/>
          <a:p>
            <a:pPr marL="171450" indent="-171450">
              <a:lnSpc>
                <a:spcPct val="120000"/>
              </a:lnSpc>
              <a:buClr>
                <a:srgbClr val="00B0F0"/>
              </a:buClr>
              <a:buFont typeface="Wingdings" panose="05000000000000000000" pitchFamily="2" charset="2"/>
              <a:buChar char="Ø"/>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委员会成员来说，他们不可能对每一位的</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37" name="矩形 36"/>
          <p:cNvSpPr/>
          <p:nvPr/>
        </p:nvSpPr>
        <p:spPr>
          <a:xfrm>
            <a:off x="1309259" y="3758413"/>
            <a:ext cx="1723549" cy="430374"/>
          </a:xfrm>
          <a:prstGeom prst="rect">
            <a:avLst/>
          </a:prstGeom>
        </p:spPr>
        <p:txBody>
          <a:bodyPr wrap="square">
            <a:spAutoFit/>
          </a:bodyPr>
          <a:lstStyle/>
          <a:p>
            <a:pPr>
              <a:lnSpc>
                <a:spcPct val="120000"/>
              </a:lnSpc>
            </a:pPr>
            <a:r>
              <a:rPr lang="zh-CN" altLang="en-US" sz="20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20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400209" y="4288993"/>
            <a:ext cx="395556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6591133" y="3758413"/>
            <a:ext cx="1723549" cy="430374"/>
          </a:xfrm>
          <a:prstGeom prst="rect">
            <a:avLst/>
          </a:prstGeom>
        </p:spPr>
        <p:txBody>
          <a:bodyPr wrap="none">
            <a:spAutoFit/>
          </a:bodyPr>
          <a:lstStyle/>
          <a:p>
            <a:pPr>
              <a:lnSpc>
                <a:spcPct val="120000"/>
              </a:lnSpc>
            </a:pPr>
            <a:r>
              <a:rPr lang="zh-CN" altLang="en-US" sz="20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在此输入标题</a:t>
            </a:r>
            <a:endParaRPr lang="zh-CN" altLang="en-US" sz="20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cxnSp>
        <p:nvCxnSpPr>
          <p:cNvPr id="40" name="直接连接符 39"/>
          <p:cNvCxnSpPr/>
          <p:nvPr/>
        </p:nvCxnSpPr>
        <p:spPr>
          <a:xfrm>
            <a:off x="6682083" y="4288993"/>
            <a:ext cx="395556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1">
            <a:extLst>
              <a:ext uri="{28A0092B-C50C-407E-A947-70E740481C1C}">
                <a14:useLocalDpi xmlns:a14="http://schemas.microsoft.com/office/drawing/2010/main" val="0"/>
              </a:ext>
            </a:extLst>
          </a:blip>
          <a:srcRect l="7524" r="7524" b="11330"/>
          <a:stretch>
            <a:fillRect/>
          </a:stretch>
        </p:blipFill>
        <p:spPr>
          <a:xfrm>
            <a:off x="0" y="0"/>
            <a:ext cx="12192000" cy="6858000"/>
          </a:xfrm>
          <a:prstGeom prst="rect">
            <a:avLst/>
          </a:prstGeom>
        </p:spPr>
      </p:pic>
      <p:sp>
        <p:nvSpPr>
          <p:cNvPr id="2" name="矩形 1"/>
          <p:cNvSpPr/>
          <p:nvPr/>
        </p:nvSpPr>
        <p:spPr>
          <a:xfrm>
            <a:off x="839788" y="1198944"/>
            <a:ext cx="10188576" cy="4847462"/>
          </a:xfrm>
          <a:prstGeom prst="rect">
            <a:avLst/>
          </a:prstGeom>
          <a:solidFill>
            <a:schemeClr val="bg1">
              <a:alpha val="95000"/>
            </a:schemeClr>
          </a:solidFill>
          <a:ln>
            <a:noFill/>
          </a:ln>
          <a:effectLst>
            <a:outerShdw blurRad="8763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矩形 5"/>
          <p:cNvSpPr/>
          <p:nvPr/>
        </p:nvSpPr>
        <p:spPr>
          <a:xfrm>
            <a:off x="2923869" y="1712482"/>
            <a:ext cx="4260521" cy="303353"/>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自己为什么选择这个课题？</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7" name="矩形 6"/>
          <p:cNvSpPr/>
          <p:nvPr/>
        </p:nvSpPr>
        <p:spPr>
          <a:xfrm>
            <a:off x="2923869" y="2200528"/>
            <a:ext cx="4260521" cy="303353"/>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研究这个课题的意义和目的是什么？</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8" name="矩形 7"/>
          <p:cNvSpPr/>
          <p:nvPr/>
        </p:nvSpPr>
        <p:spPr>
          <a:xfrm>
            <a:off x="2923869" y="2688574"/>
            <a:ext cx="4260521" cy="303353"/>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全文的基本框架、基本结构是如何安排的？</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9" name="矩形 8"/>
          <p:cNvSpPr/>
          <p:nvPr/>
        </p:nvSpPr>
        <p:spPr>
          <a:xfrm>
            <a:off x="2923869" y="3176620"/>
            <a:ext cx="4260521" cy="303353"/>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全文的各部分之间逻辑关系如何？</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10" name="矩形 9"/>
          <p:cNvSpPr/>
          <p:nvPr/>
        </p:nvSpPr>
        <p:spPr>
          <a:xfrm>
            <a:off x="2923869" y="3664666"/>
            <a:ext cx="4260521" cy="303353"/>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在研究本课题的过程中，发现了哪些不同见解？</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11" name="矩形 10"/>
          <p:cNvSpPr/>
          <p:nvPr/>
        </p:nvSpPr>
        <p:spPr>
          <a:xfrm>
            <a:off x="2923869" y="4152712"/>
            <a:ext cx="4260521" cy="303353"/>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论文虽未论及，但与其较密切相关的问题还有哪些？</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12" name="矩形 11"/>
          <p:cNvSpPr/>
          <p:nvPr/>
        </p:nvSpPr>
        <p:spPr>
          <a:xfrm>
            <a:off x="2923869" y="4640758"/>
            <a:ext cx="4260521" cy="303353"/>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还有哪些问题自己还没有搞清楚，在论文中论述得不够透彻？</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13" name="矩形 12"/>
          <p:cNvSpPr/>
          <p:nvPr/>
        </p:nvSpPr>
        <p:spPr>
          <a:xfrm>
            <a:off x="2923869" y="5128804"/>
            <a:ext cx="4260521" cy="303353"/>
          </a:xfrm>
          <a:prstGeom prst="rect">
            <a:avLst/>
          </a:prstGeom>
        </p:spPr>
        <p:txBody>
          <a:bodyPr wrap="square">
            <a:spAutoFit/>
          </a:bodyPr>
          <a:lstStyle/>
          <a:p>
            <a:pPr>
              <a:lnSpc>
                <a:spcPct val="120000"/>
              </a:lnSpc>
            </a:pPr>
            <a:r>
              <a:rPr lang="zh-CN" altLang="en-US" sz="1200" dirty="0">
                <a:solidFill>
                  <a:schemeClr val="bg2">
                    <a:lumMod val="50000"/>
                  </a:schemeClr>
                </a:solidFill>
                <a:latin typeface="微软雅黑 Light" panose="020B0502040204020203" pitchFamily="34" charset="-122"/>
                <a:ea typeface="微软雅黑 Light" panose="020B0502040204020203" pitchFamily="34" charset="-122"/>
              </a:rPr>
              <a:t>写作论文时立论的主要依据是什么？</a:t>
            </a:r>
            <a:endParaRPr lang="zh-CN" altLang="en-US" sz="12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14" name="文本框 13"/>
          <p:cNvSpPr txBox="1"/>
          <p:nvPr/>
        </p:nvSpPr>
        <p:spPr>
          <a:xfrm>
            <a:off x="1081694" y="310251"/>
            <a:ext cx="1415772" cy="497957"/>
          </a:xfrm>
          <a:prstGeom prst="rect">
            <a:avLst/>
          </a:prstGeom>
          <a:noFill/>
        </p:spPr>
        <p:txBody>
          <a:bodyPr wrap="none" rtlCol="0">
            <a:spAutoFit/>
          </a:bodyPr>
          <a:lstStyle/>
          <a:p>
            <a:pPr>
              <a:lnSpc>
                <a:spcPct val="120000"/>
              </a:lnSpc>
            </a:pPr>
            <a:r>
              <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产考文献</a:t>
            </a:r>
            <a:endParaRPr lang="zh-CN" altLang="en-US" sz="24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895342" y="0"/>
            <a:ext cx="0" cy="590550"/>
          </a:xfrm>
          <a:prstGeom prst="line">
            <a:avLst/>
          </a:prstGeom>
          <a:ln w="28575">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839788" y="553867"/>
            <a:ext cx="109520" cy="109520"/>
          </a:xfrm>
          <a:prstGeom prst="ellipse">
            <a:avLst/>
          </a:prstGeom>
          <a:gradFill>
            <a:gsLst>
              <a:gs pos="0">
                <a:srgbClr val="00B0F0"/>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7" name="椭圆 16"/>
          <p:cNvSpPr/>
          <p:nvPr/>
        </p:nvSpPr>
        <p:spPr>
          <a:xfrm>
            <a:off x="858090" y="572169"/>
            <a:ext cx="72916" cy="7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 name="文本框 2"/>
          <p:cNvSpPr txBox="1"/>
          <p:nvPr/>
        </p:nvSpPr>
        <p:spPr>
          <a:xfrm>
            <a:off x="1281719" y="1712482"/>
            <a:ext cx="1261884" cy="307777"/>
          </a:xfrm>
          <a:prstGeom prst="rect">
            <a:avLst/>
          </a:prstGeom>
          <a:noFill/>
        </p:spPr>
        <p:txBody>
          <a:bodyPr wrap="none" rtlCol="0">
            <a:spAutoFit/>
          </a:bodyPr>
          <a:lstStyle/>
          <a:p>
            <a:r>
              <a:rPr lang="zh-CN" altLang="en-US" sz="1400" dirty="0">
                <a:gradFill>
                  <a:gsLst>
                    <a:gs pos="0">
                      <a:srgbClr val="0079BD"/>
                    </a:gs>
                    <a:gs pos="100000">
                      <a:srgbClr val="00B0F0"/>
                    </a:gs>
                  </a:gsLst>
                  <a:lin ang="2700000" scaled="1"/>
                </a:gradFill>
                <a:latin typeface="苹方 特粗" panose="020B0800000000000000" pitchFamily="34" charset="-122"/>
                <a:ea typeface="苹方 特粗" panose="020B0800000000000000" pitchFamily="34" charset="-122"/>
              </a:rPr>
              <a:t>输入文献来源</a:t>
            </a:r>
            <a:endParaRPr lang="zh-CN" altLang="en-US" sz="1400" dirty="0">
              <a:gradFill>
                <a:gsLst>
                  <a:gs pos="0">
                    <a:srgbClr val="0079BD"/>
                  </a:gs>
                  <a:gs pos="100000">
                    <a:srgbClr val="00B0F0"/>
                  </a:gs>
                </a:gsLst>
                <a:lin ang="2700000" scaled="1"/>
              </a:gradFill>
              <a:latin typeface="苹方 特粗" panose="020B0800000000000000" pitchFamily="34" charset="-122"/>
              <a:ea typeface="苹方 特粗" panose="020B0800000000000000" pitchFamily="34" charset="-122"/>
            </a:endParaRPr>
          </a:p>
        </p:txBody>
      </p:sp>
      <p:sp>
        <p:nvSpPr>
          <p:cNvPr id="18" name="文本框 17"/>
          <p:cNvSpPr txBox="1"/>
          <p:nvPr/>
        </p:nvSpPr>
        <p:spPr>
          <a:xfrm>
            <a:off x="1281719" y="2200194"/>
            <a:ext cx="1261884" cy="307777"/>
          </a:xfrm>
          <a:prstGeom prst="rect">
            <a:avLst/>
          </a:prstGeom>
          <a:noFill/>
        </p:spPr>
        <p:txBody>
          <a:bodyPr wrap="none" rtlCol="0">
            <a:spAutoFit/>
          </a:bodyPr>
          <a:lstStyle/>
          <a:p>
            <a:r>
              <a:rPr lang="zh-CN" altLang="en-US" sz="1400" dirty="0">
                <a:gradFill>
                  <a:gsLst>
                    <a:gs pos="0">
                      <a:srgbClr val="0079BD"/>
                    </a:gs>
                    <a:gs pos="100000">
                      <a:srgbClr val="00B0F0"/>
                    </a:gs>
                  </a:gsLst>
                  <a:lin ang="2700000" scaled="1"/>
                </a:gradFill>
                <a:latin typeface="苹方 特粗" panose="020B0800000000000000" pitchFamily="34" charset="-122"/>
                <a:ea typeface="苹方 特粗" panose="020B0800000000000000" pitchFamily="34" charset="-122"/>
              </a:rPr>
              <a:t>输入文献来源</a:t>
            </a:r>
            <a:endParaRPr lang="zh-CN" altLang="en-US" sz="1400" dirty="0">
              <a:gradFill>
                <a:gsLst>
                  <a:gs pos="0">
                    <a:srgbClr val="0079BD"/>
                  </a:gs>
                  <a:gs pos="100000">
                    <a:srgbClr val="00B0F0"/>
                  </a:gs>
                </a:gsLst>
                <a:lin ang="2700000" scaled="1"/>
              </a:gradFill>
              <a:latin typeface="苹方 特粗" panose="020B0800000000000000" pitchFamily="34" charset="-122"/>
              <a:ea typeface="苹方 特粗" panose="020B0800000000000000" pitchFamily="34" charset="-122"/>
            </a:endParaRPr>
          </a:p>
        </p:txBody>
      </p:sp>
      <p:sp>
        <p:nvSpPr>
          <p:cNvPr id="19" name="文本框 18"/>
          <p:cNvSpPr txBox="1"/>
          <p:nvPr/>
        </p:nvSpPr>
        <p:spPr>
          <a:xfrm>
            <a:off x="1281719" y="5126469"/>
            <a:ext cx="1261884" cy="307777"/>
          </a:xfrm>
          <a:prstGeom prst="rect">
            <a:avLst/>
          </a:prstGeom>
          <a:noFill/>
        </p:spPr>
        <p:txBody>
          <a:bodyPr wrap="none" rtlCol="0">
            <a:spAutoFit/>
          </a:bodyPr>
          <a:lstStyle/>
          <a:p>
            <a:r>
              <a:rPr lang="zh-CN" altLang="en-US" sz="1400" dirty="0">
                <a:gradFill>
                  <a:gsLst>
                    <a:gs pos="0">
                      <a:srgbClr val="0079BD"/>
                    </a:gs>
                    <a:gs pos="100000">
                      <a:srgbClr val="00B0F0"/>
                    </a:gs>
                  </a:gsLst>
                  <a:lin ang="2700000" scaled="1"/>
                </a:gradFill>
                <a:latin typeface="苹方 特粗" panose="020B0800000000000000" pitchFamily="34" charset="-122"/>
                <a:ea typeface="苹方 特粗" panose="020B0800000000000000" pitchFamily="34" charset="-122"/>
              </a:rPr>
              <a:t>输入文献来源</a:t>
            </a:r>
            <a:endParaRPr lang="zh-CN" altLang="en-US" sz="1400" dirty="0">
              <a:gradFill>
                <a:gsLst>
                  <a:gs pos="0">
                    <a:srgbClr val="0079BD"/>
                  </a:gs>
                  <a:gs pos="100000">
                    <a:srgbClr val="00B0F0"/>
                  </a:gs>
                </a:gsLst>
                <a:lin ang="2700000" scaled="1"/>
              </a:gradFill>
              <a:latin typeface="苹方 特粗" panose="020B0800000000000000" pitchFamily="34" charset="-122"/>
              <a:ea typeface="苹方 特粗" panose="020B0800000000000000" pitchFamily="34" charset="-122"/>
            </a:endParaRPr>
          </a:p>
        </p:txBody>
      </p:sp>
      <p:sp>
        <p:nvSpPr>
          <p:cNvPr id="20" name="文本框 19"/>
          <p:cNvSpPr txBox="1"/>
          <p:nvPr/>
        </p:nvSpPr>
        <p:spPr>
          <a:xfrm>
            <a:off x="1281719" y="4638754"/>
            <a:ext cx="1261884" cy="307777"/>
          </a:xfrm>
          <a:prstGeom prst="rect">
            <a:avLst/>
          </a:prstGeom>
          <a:noFill/>
        </p:spPr>
        <p:txBody>
          <a:bodyPr wrap="none" rtlCol="0">
            <a:spAutoFit/>
          </a:bodyPr>
          <a:lstStyle/>
          <a:p>
            <a:r>
              <a:rPr lang="zh-CN" altLang="en-US" sz="1400" dirty="0">
                <a:gradFill>
                  <a:gsLst>
                    <a:gs pos="0">
                      <a:srgbClr val="0079BD"/>
                    </a:gs>
                    <a:gs pos="100000">
                      <a:srgbClr val="00B0F0"/>
                    </a:gs>
                  </a:gsLst>
                  <a:lin ang="2700000" scaled="1"/>
                </a:gradFill>
                <a:latin typeface="苹方 特粗" panose="020B0800000000000000" pitchFamily="34" charset="-122"/>
                <a:ea typeface="苹方 特粗" panose="020B0800000000000000" pitchFamily="34" charset="-122"/>
              </a:rPr>
              <a:t>输入文献来源</a:t>
            </a:r>
            <a:endParaRPr lang="zh-CN" altLang="en-US" sz="1400" dirty="0">
              <a:gradFill>
                <a:gsLst>
                  <a:gs pos="0">
                    <a:srgbClr val="0079BD"/>
                  </a:gs>
                  <a:gs pos="100000">
                    <a:srgbClr val="00B0F0"/>
                  </a:gs>
                </a:gsLst>
                <a:lin ang="2700000" scaled="1"/>
              </a:gradFill>
              <a:latin typeface="苹方 特粗" panose="020B0800000000000000" pitchFamily="34" charset="-122"/>
              <a:ea typeface="苹方 特粗" panose="020B0800000000000000" pitchFamily="34" charset="-122"/>
            </a:endParaRPr>
          </a:p>
        </p:txBody>
      </p:sp>
      <p:sp>
        <p:nvSpPr>
          <p:cNvPr id="21" name="文本框 20"/>
          <p:cNvSpPr txBox="1"/>
          <p:nvPr/>
        </p:nvSpPr>
        <p:spPr>
          <a:xfrm>
            <a:off x="1281719" y="4151042"/>
            <a:ext cx="1261884" cy="307777"/>
          </a:xfrm>
          <a:prstGeom prst="rect">
            <a:avLst/>
          </a:prstGeom>
          <a:noFill/>
        </p:spPr>
        <p:txBody>
          <a:bodyPr wrap="none" rtlCol="0">
            <a:spAutoFit/>
          </a:bodyPr>
          <a:lstStyle/>
          <a:p>
            <a:r>
              <a:rPr lang="zh-CN" altLang="en-US" sz="1400" dirty="0">
                <a:gradFill>
                  <a:gsLst>
                    <a:gs pos="0">
                      <a:srgbClr val="0079BD"/>
                    </a:gs>
                    <a:gs pos="100000">
                      <a:srgbClr val="00B0F0"/>
                    </a:gs>
                  </a:gsLst>
                  <a:lin ang="2700000" scaled="1"/>
                </a:gradFill>
                <a:latin typeface="苹方 特粗" panose="020B0800000000000000" pitchFamily="34" charset="-122"/>
                <a:ea typeface="苹方 特粗" panose="020B0800000000000000" pitchFamily="34" charset="-122"/>
              </a:rPr>
              <a:t>输入文献来源</a:t>
            </a:r>
            <a:endParaRPr lang="zh-CN" altLang="en-US" sz="1400" dirty="0">
              <a:gradFill>
                <a:gsLst>
                  <a:gs pos="0">
                    <a:srgbClr val="0079BD"/>
                  </a:gs>
                  <a:gs pos="100000">
                    <a:srgbClr val="00B0F0"/>
                  </a:gs>
                </a:gsLst>
                <a:lin ang="2700000" scaled="1"/>
              </a:gradFill>
              <a:latin typeface="苹方 特粗" panose="020B0800000000000000" pitchFamily="34" charset="-122"/>
              <a:ea typeface="苹方 特粗" panose="020B0800000000000000" pitchFamily="34" charset="-122"/>
            </a:endParaRPr>
          </a:p>
        </p:txBody>
      </p:sp>
      <p:sp>
        <p:nvSpPr>
          <p:cNvPr id="22" name="文本框 21"/>
          <p:cNvSpPr txBox="1"/>
          <p:nvPr/>
        </p:nvSpPr>
        <p:spPr>
          <a:xfrm>
            <a:off x="1281719" y="3663330"/>
            <a:ext cx="1261884" cy="307777"/>
          </a:xfrm>
          <a:prstGeom prst="rect">
            <a:avLst/>
          </a:prstGeom>
          <a:noFill/>
        </p:spPr>
        <p:txBody>
          <a:bodyPr wrap="none" rtlCol="0">
            <a:spAutoFit/>
          </a:bodyPr>
          <a:lstStyle/>
          <a:p>
            <a:r>
              <a:rPr lang="zh-CN" altLang="en-US" sz="1400" dirty="0">
                <a:gradFill>
                  <a:gsLst>
                    <a:gs pos="0">
                      <a:srgbClr val="0079BD"/>
                    </a:gs>
                    <a:gs pos="100000">
                      <a:srgbClr val="00B0F0"/>
                    </a:gs>
                  </a:gsLst>
                  <a:lin ang="2700000" scaled="1"/>
                </a:gradFill>
                <a:latin typeface="苹方 特粗" panose="020B0800000000000000" pitchFamily="34" charset="-122"/>
                <a:ea typeface="苹方 特粗" panose="020B0800000000000000" pitchFamily="34" charset="-122"/>
              </a:rPr>
              <a:t>输入文献来源</a:t>
            </a:r>
            <a:endParaRPr lang="zh-CN" altLang="en-US" sz="1400" dirty="0">
              <a:gradFill>
                <a:gsLst>
                  <a:gs pos="0">
                    <a:srgbClr val="0079BD"/>
                  </a:gs>
                  <a:gs pos="100000">
                    <a:srgbClr val="00B0F0"/>
                  </a:gs>
                </a:gsLst>
                <a:lin ang="2700000" scaled="1"/>
              </a:gradFill>
              <a:latin typeface="苹方 特粗" panose="020B0800000000000000" pitchFamily="34" charset="-122"/>
              <a:ea typeface="苹方 特粗" panose="020B0800000000000000" pitchFamily="34" charset="-122"/>
            </a:endParaRPr>
          </a:p>
        </p:txBody>
      </p:sp>
      <p:sp>
        <p:nvSpPr>
          <p:cNvPr id="23" name="文本框 22"/>
          <p:cNvSpPr txBox="1"/>
          <p:nvPr/>
        </p:nvSpPr>
        <p:spPr>
          <a:xfrm>
            <a:off x="1281719" y="3175618"/>
            <a:ext cx="1261884" cy="307777"/>
          </a:xfrm>
          <a:prstGeom prst="rect">
            <a:avLst/>
          </a:prstGeom>
          <a:noFill/>
        </p:spPr>
        <p:txBody>
          <a:bodyPr wrap="none" rtlCol="0">
            <a:spAutoFit/>
          </a:bodyPr>
          <a:lstStyle/>
          <a:p>
            <a:r>
              <a:rPr lang="zh-CN" altLang="en-US" sz="1400" dirty="0">
                <a:gradFill>
                  <a:gsLst>
                    <a:gs pos="0">
                      <a:srgbClr val="0079BD"/>
                    </a:gs>
                    <a:gs pos="100000">
                      <a:srgbClr val="00B0F0"/>
                    </a:gs>
                  </a:gsLst>
                  <a:lin ang="2700000" scaled="1"/>
                </a:gradFill>
                <a:latin typeface="苹方 特粗" panose="020B0800000000000000" pitchFamily="34" charset="-122"/>
                <a:ea typeface="苹方 特粗" panose="020B0800000000000000" pitchFamily="34" charset="-122"/>
              </a:rPr>
              <a:t>输入文献来源</a:t>
            </a:r>
            <a:endParaRPr lang="zh-CN" altLang="en-US" sz="1400" dirty="0">
              <a:gradFill>
                <a:gsLst>
                  <a:gs pos="0">
                    <a:srgbClr val="0079BD"/>
                  </a:gs>
                  <a:gs pos="100000">
                    <a:srgbClr val="00B0F0"/>
                  </a:gs>
                </a:gsLst>
                <a:lin ang="2700000" scaled="1"/>
              </a:gradFill>
              <a:latin typeface="苹方 特粗" panose="020B0800000000000000" pitchFamily="34" charset="-122"/>
              <a:ea typeface="苹方 特粗" panose="020B0800000000000000" pitchFamily="34" charset="-122"/>
            </a:endParaRPr>
          </a:p>
        </p:txBody>
      </p:sp>
      <p:sp>
        <p:nvSpPr>
          <p:cNvPr id="24" name="文本框 23"/>
          <p:cNvSpPr txBox="1"/>
          <p:nvPr/>
        </p:nvSpPr>
        <p:spPr>
          <a:xfrm>
            <a:off x="1281719" y="2687906"/>
            <a:ext cx="1261884" cy="307777"/>
          </a:xfrm>
          <a:prstGeom prst="rect">
            <a:avLst/>
          </a:prstGeom>
          <a:noFill/>
        </p:spPr>
        <p:txBody>
          <a:bodyPr wrap="none" rtlCol="0">
            <a:spAutoFit/>
          </a:bodyPr>
          <a:lstStyle/>
          <a:p>
            <a:r>
              <a:rPr lang="zh-CN" altLang="en-US" sz="1400" dirty="0">
                <a:gradFill>
                  <a:gsLst>
                    <a:gs pos="0">
                      <a:srgbClr val="0079BD"/>
                    </a:gs>
                    <a:gs pos="100000">
                      <a:srgbClr val="00B0F0"/>
                    </a:gs>
                  </a:gsLst>
                  <a:lin ang="2700000" scaled="1"/>
                </a:gradFill>
                <a:latin typeface="苹方 特粗" panose="020B0800000000000000" pitchFamily="34" charset="-122"/>
                <a:ea typeface="苹方 特粗" panose="020B0800000000000000" pitchFamily="34" charset="-122"/>
              </a:rPr>
              <a:t>输入文献来源</a:t>
            </a:r>
            <a:endParaRPr lang="zh-CN" altLang="en-US" sz="1400" dirty="0">
              <a:gradFill>
                <a:gsLst>
                  <a:gs pos="0">
                    <a:srgbClr val="0079BD"/>
                  </a:gs>
                  <a:gs pos="100000">
                    <a:srgbClr val="00B0F0"/>
                  </a:gs>
                </a:gsLst>
                <a:lin ang="2700000" scaled="1"/>
              </a:gradFill>
              <a:latin typeface="苹方 特粗" panose="020B0800000000000000" pitchFamily="34" charset="-122"/>
              <a:ea typeface="苹方 特粗" panose="020B0800000000000000" pitchFamily="34" charset="-122"/>
            </a:endParaRPr>
          </a:p>
        </p:txBody>
      </p:sp>
      <p:cxnSp>
        <p:nvCxnSpPr>
          <p:cNvPr id="5" name="直接连接符 4"/>
          <p:cNvCxnSpPr/>
          <p:nvPr/>
        </p:nvCxnSpPr>
        <p:spPr>
          <a:xfrm>
            <a:off x="2705111" y="1790700"/>
            <a:ext cx="0" cy="356616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5" name="图片 24"/>
          <p:cNvPicPr>
            <a:picLocks noChangeAspect="1"/>
          </p:cNvPicPr>
          <p:nvPr/>
        </p:nvPicPr>
        <p:blipFill>
          <a:blip r:embed="rId2">
            <a:extLst>
              <a:ext uri="{BEBA8EAE-BF5A-486C-A8C5-ECC9F3942E4B}">
                <a14:imgProps xmlns:a14="http://schemas.microsoft.com/office/drawing/2010/main">
                  <a14:imgLayer r:embed="rId3">
                    <a14:imgEffect>
                      <a14:brightnessContrast bright="68000" contrast="40000"/>
                    </a14:imgEffect>
                  </a14:imgLayer>
                </a14:imgProps>
              </a:ext>
              <a:ext uri="{28A0092B-C50C-407E-A947-70E740481C1C}">
                <a14:useLocalDpi xmlns:a14="http://schemas.microsoft.com/office/drawing/2010/main" val="0"/>
              </a:ext>
            </a:extLst>
          </a:blip>
          <a:stretch>
            <a:fillRect/>
          </a:stretch>
        </p:blipFill>
        <p:spPr>
          <a:xfrm>
            <a:off x="6818435" y="1738693"/>
            <a:ext cx="3854216" cy="3854214"/>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7524" t="16284" r="7524" b="23959"/>
          <a:stretch>
            <a:fillRect/>
          </a:stretch>
        </p:blipFill>
        <p:spPr>
          <a:xfrm>
            <a:off x="0" y="-1"/>
            <a:ext cx="12192000" cy="4621769"/>
          </a:xfrm>
          <a:prstGeom prst="rect">
            <a:avLst/>
          </a:prstGeom>
        </p:spPr>
      </p:pic>
      <p:sp>
        <p:nvSpPr>
          <p:cNvPr id="4" name="矩形 3"/>
          <p:cNvSpPr/>
          <p:nvPr/>
        </p:nvSpPr>
        <p:spPr>
          <a:xfrm>
            <a:off x="-1" y="-1"/>
            <a:ext cx="12192000" cy="4621768"/>
          </a:xfrm>
          <a:prstGeom prst="rect">
            <a:avLst/>
          </a:prstGeom>
          <a:solidFill>
            <a:srgbClr val="0070C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5" name="矩形: 圆角 4"/>
          <p:cNvSpPr/>
          <p:nvPr/>
        </p:nvSpPr>
        <p:spPr>
          <a:xfrm>
            <a:off x="5219700" y="4419600"/>
            <a:ext cx="1752600" cy="381000"/>
          </a:xfrm>
          <a:prstGeom prst="roundRect">
            <a:avLst/>
          </a:prstGeom>
          <a:solidFill>
            <a:schemeClr val="bg1"/>
          </a:solidFill>
          <a:ln>
            <a:noFill/>
          </a:ln>
          <a:effectLst>
            <a:outerShdw blurRad="5461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文本框 7"/>
          <p:cNvSpPr txBox="1"/>
          <p:nvPr/>
        </p:nvSpPr>
        <p:spPr>
          <a:xfrm>
            <a:off x="5542002" y="4431268"/>
            <a:ext cx="1554480" cy="368300"/>
          </a:xfrm>
          <a:prstGeom prst="rect">
            <a:avLst/>
          </a:prstGeom>
          <a:noFill/>
        </p:spPr>
        <p:txBody>
          <a:bodyPr wrap="none" rtlCol="0">
            <a:spAutoFit/>
          </a:bodyPr>
          <a:lstStyle/>
          <a:p>
            <a:r>
              <a:rPr lang="zh-CN" altLang="en-US" dirty="0">
                <a:latin typeface="思源宋体" panose="02020400000000000000" pitchFamily="18" charset="-122"/>
                <a:ea typeface="思源宋体" panose="02020400000000000000" pitchFamily="18" charset="-122"/>
              </a:rPr>
              <a:t>长春工业大学</a:t>
            </a:r>
            <a:endParaRPr lang="zh-CN" altLang="en-US" dirty="0">
              <a:latin typeface="思源宋体" panose="02020400000000000000" pitchFamily="18" charset="-122"/>
              <a:ea typeface="思源宋体" panose="02020400000000000000" pitchFamily="18" charset="-122"/>
            </a:endParaRPr>
          </a:p>
        </p:txBody>
      </p:sp>
      <p:cxnSp>
        <p:nvCxnSpPr>
          <p:cNvPr id="14" name="直接连接符 13"/>
          <p:cNvCxnSpPr/>
          <p:nvPr/>
        </p:nvCxnSpPr>
        <p:spPr>
          <a:xfrm>
            <a:off x="3484522" y="1888063"/>
            <a:ext cx="52832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454399" y="3791010"/>
            <a:ext cx="52832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3526799" y="2145150"/>
            <a:ext cx="1415772" cy="1569660"/>
          </a:xfrm>
          <a:prstGeom prst="rect">
            <a:avLst/>
          </a:prstGeom>
        </p:spPr>
        <p:txBody>
          <a:bodyPr wrap="none">
            <a:spAutoFit/>
          </a:bodyPr>
          <a:lstStyle/>
          <a:p>
            <a:r>
              <a:rPr lang="zh-CN" altLang="en-US" sz="9600" dirty="0">
                <a:solidFill>
                  <a:schemeClr val="bg1"/>
                </a:solidFill>
                <a:latin typeface="思源宋体 Heavy" panose="02020900000000000000" pitchFamily="18" charset="-122"/>
                <a:ea typeface="思源宋体 Heavy" panose="02020900000000000000" pitchFamily="18" charset="-122"/>
              </a:rPr>
              <a:t>感</a:t>
            </a:r>
            <a:endParaRPr lang="zh-CN" altLang="en-US" sz="9600" dirty="0">
              <a:solidFill>
                <a:schemeClr val="bg1"/>
              </a:solidFill>
            </a:endParaRPr>
          </a:p>
        </p:txBody>
      </p:sp>
      <p:sp>
        <p:nvSpPr>
          <p:cNvPr id="18" name="矩形 17"/>
          <p:cNvSpPr/>
          <p:nvPr/>
        </p:nvSpPr>
        <p:spPr>
          <a:xfrm>
            <a:off x="4767675" y="2145150"/>
            <a:ext cx="1415772" cy="1569660"/>
          </a:xfrm>
          <a:prstGeom prst="rect">
            <a:avLst/>
          </a:prstGeom>
        </p:spPr>
        <p:txBody>
          <a:bodyPr wrap="none">
            <a:spAutoFit/>
          </a:bodyPr>
          <a:lstStyle/>
          <a:p>
            <a:r>
              <a:rPr lang="zh-CN" altLang="en-US" sz="9600" dirty="0">
                <a:solidFill>
                  <a:schemeClr val="bg1"/>
                </a:solidFill>
                <a:latin typeface="思源宋体 Heavy" panose="02020900000000000000" pitchFamily="18" charset="-122"/>
                <a:ea typeface="思源宋体 Heavy" panose="02020900000000000000" pitchFamily="18" charset="-122"/>
              </a:rPr>
              <a:t>谢</a:t>
            </a:r>
            <a:endParaRPr lang="zh-CN" altLang="en-US" sz="9600" dirty="0">
              <a:solidFill>
                <a:schemeClr val="bg1"/>
              </a:solidFill>
            </a:endParaRPr>
          </a:p>
        </p:txBody>
      </p:sp>
      <p:sp>
        <p:nvSpPr>
          <p:cNvPr id="19" name="矩形 18"/>
          <p:cNvSpPr/>
          <p:nvPr/>
        </p:nvSpPr>
        <p:spPr>
          <a:xfrm>
            <a:off x="6008551" y="2145150"/>
            <a:ext cx="1415772" cy="1569660"/>
          </a:xfrm>
          <a:prstGeom prst="rect">
            <a:avLst/>
          </a:prstGeom>
        </p:spPr>
        <p:txBody>
          <a:bodyPr wrap="none">
            <a:spAutoFit/>
          </a:bodyPr>
          <a:lstStyle/>
          <a:p>
            <a:r>
              <a:rPr lang="zh-CN" altLang="en-US" sz="9600" dirty="0">
                <a:solidFill>
                  <a:schemeClr val="bg1"/>
                </a:solidFill>
                <a:latin typeface="思源宋体 Heavy" panose="02020900000000000000" pitchFamily="18" charset="-122"/>
                <a:ea typeface="思源宋体 Heavy" panose="02020900000000000000" pitchFamily="18" charset="-122"/>
              </a:rPr>
              <a:t>倾</a:t>
            </a:r>
            <a:endParaRPr lang="zh-CN" altLang="en-US" sz="9600" dirty="0">
              <a:solidFill>
                <a:schemeClr val="bg1"/>
              </a:solidFill>
            </a:endParaRPr>
          </a:p>
        </p:txBody>
      </p:sp>
      <p:sp>
        <p:nvSpPr>
          <p:cNvPr id="16" name="文本框 15"/>
          <p:cNvSpPr txBox="1"/>
          <p:nvPr/>
        </p:nvSpPr>
        <p:spPr>
          <a:xfrm>
            <a:off x="7249428" y="2145150"/>
            <a:ext cx="1415772" cy="1569660"/>
          </a:xfrm>
          <a:prstGeom prst="rect">
            <a:avLst/>
          </a:prstGeom>
          <a:noFill/>
        </p:spPr>
        <p:txBody>
          <a:bodyPr wrap="none" rtlCol="0">
            <a:spAutoFit/>
          </a:bodyPr>
          <a:lstStyle/>
          <a:p>
            <a:r>
              <a:rPr lang="zh-CN" altLang="en-US" sz="9600" dirty="0">
                <a:solidFill>
                  <a:schemeClr val="bg1"/>
                </a:solidFill>
                <a:latin typeface="思源宋体 Heavy" panose="02020900000000000000" pitchFamily="18" charset="-122"/>
                <a:ea typeface="思源宋体 Heavy" panose="02020900000000000000" pitchFamily="18" charset="-122"/>
              </a:rPr>
              <a:t>听</a:t>
            </a:r>
            <a:endParaRPr lang="zh-CN" altLang="en-US" sz="9600" dirty="0">
              <a:solidFill>
                <a:schemeClr val="bg1"/>
              </a:solidFill>
              <a:latin typeface="思源宋体 Heavy" panose="02020900000000000000" pitchFamily="18" charset="-122"/>
              <a:ea typeface="思源宋体 Heavy" panose="02020900000000000000" pitchFamily="18" charset="-122"/>
            </a:endParaRPr>
          </a:p>
        </p:txBody>
      </p:sp>
      <p:pic>
        <p:nvPicPr>
          <p:cNvPr id="21" name="图片 20"/>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rcRect t="28824" b="28824"/>
          <a:stretch>
            <a:fillRect/>
          </a:stretch>
        </p:blipFill>
        <p:spPr>
          <a:xfrm>
            <a:off x="4478020" y="198422"/>
            <a:ext cx="3295650" cy="1395788"/>
          </a:xfrm>
          <a:prstGeom prst="rect">
            <a:avLst/>
          </a:prstGeom>
        </p:spPr>
      </p:pic>
      <p:sp>
        <p:nvSpPr>
          <p:cNvPr id="20" name="文本框 19"/>
          <p:cNvSpPr txBox="1"/>
          <p:nvPr/>
        </p:nvSpPr>
        <p:spPr>
          <a:xfrm>
            <a:off x="4501153" y="5941158"/>
            <a:ext cx="1427480" cy="306705"/>
          </a:xfrm>
          <a:prstGeom prst="rect">
            <a:avLst/>
          </a:prstGeom>
          <a:noFill/>
        </p:spPr>
        <p:txBody>
          <a:bodyPr wrap="none" rtlCol="0">
            <a:spAutoFit/>
          </a:bodyPr>
          <a:lstStyle/>
          <a:p>
            <a:pPr algn="ctr"/>
            <a:r>
              <a:rPr lang="zh-CN" altLang="en-US" sz="1400" dirty="0">
                <a:solidFill>
                  <a:schemeClr val="bg1">
                    <a:lumMod val="65000"/>
                  </a:schemeClr>
                </a:solidFill>
                <a:latin typeface="微软雅黑 Light" panose="020B0502040204020203" pitchFamily="34" charset="-122"/>
                <a:ea typeface="微软雅黑 Light" panose="020B0502040204020203" pitchFamily="34" charset="-122"/>
              </a:rPr>
              <a:t>答辩人：刘育超</a:t>
            </a:r>
            <a:endParaRPr lang="zh-CN" altLang="en-US" sz="1400" dirty="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22" name="文本框 21"/>
          <p:cNvSpPr txBox="1"/>
          <p:nvPr/>
        </p:nvSpPr>
        <p:spPr>
          <a:xfrm>
            <a:off x="6175376" y="5941158"/>
            <a:ext cx="1593850" cy="306705"/>
          </a:xfrm>
          <a:prstGeom prst="rect">
            <a:avLst/>
          </a:prstGeom>
          <a:noFill/>
        </p:spPr>
        <p:txBody>
          <a:bodyPr wrap="none" rtlCol="0">
            <a:spAutoFit/>
          </a:bodyPr>
          <a:lstStyle/>
          <a:p>
            <a:pPr algn="ctr"/>
            <a:r>
              <a:rPr lang="zh-CN" altLang="en-US" sz="1400" dirty="0">
                <a:solidFill>
                  <a:schemeClr val="bg1">
                    <a:lumMod val="65000"/>
                  </a:schemeClr>
                </a:solidFill>
                <a:latin typeface="微软雅黑 Light" panose="020B0502040204020203" pitchFamily="34" charset="-122"/>
                <a:ea typeface="微软雅黑 Light" panose="020B0502040204020203" pitchFamily="34" charset="-122"/>
              </a:rPr>
              <a:t>时间：</a:t>
            </a:r>
            <a:r>
              <a:rPr lang="en-US" altLang="zh-CN" sz="1400" dirty="0">
                <a:solidFill>
                  <a:schemeClr val="bg1">
                    <a:lumMod val="65000"/>
                  </a:schemeClr>
                </a:solidFill>
                <a:latin typeface="微软雅黑 Light" panose="020B0502040204020203" pitchFamily="34" charset="-122"/>
                <a:ea typeface="微软雅黑 Light" panose="020B0502040204020203" pitchFamily="34" charset="-122"/>
              </a:rPr>
              <a:t>2020.06.05</a:t>
            </a:r>
            <a:endParaRPr lang="zh-CN" altLang="en-US" sz="1400" dirty="0">
              <a:solidFill>
                <a:schemeClr val="bg1">
                  <a:lumMod val="65000"/>
                </a:schemeClr>
              </a:solidFill>
              <a:latin typeface="微软雅黑 Light" panose="020B0502040204020203" pitchFamily="34" charset="-122"/>
              <a:ea typeface="微软雅黑 Light" panose="020B0502040204020203"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建筑的摆设布局&#10;&#10;描述已自动生成"/>
          <p:cNvPicPr>
            <a:picLocks noChangeAspect="1"/>
          </p:cNvPicPr>
          <p:nvPr/>
        </p:nvPicPr>
        <p:blipFill rotWithShape="1">
          <a:blip r:embed="rId1">
            <a:extLst>
              <a:ext uri="{28A0092B-C50C-407E-A947-70E740481C1C}">
                <a14:useLocalDpi xmlns:a14="http://schemas.microsoft.com/office/drawing/2010/main" val="0"/>
              </a:ext>
            </a:extLst>
          </a:blip>
          <a:srcRect t="-5573" b="18931"/>
          <a:stretch>
            <a:fillRect/>
          </a:stretch>
        </p:blipFill>
        <p:spPr>
          <a:xfrm>
            <a:off x="0" y="0"/>
            <a:ext cx="12192000" cy="6858000"/>
          </a:xfrm>
          <a:prstGeom prst="rect">
            <a:avLst/>
          </a:prstGeom>
        </p:spPr>
      </p:pic>
      <p:sp>
        <p:nvSpPr>
          <p:cNvPr id="12" name="Rectangle 11"/>
          <p:cNvSpPr/>
          <p:nvPr/>
        </p:nvSpPr>
        <p:spPr>
          <a:xfrm>
            <a:off x="-29029" y="0"/>
            <a:ext cx="12221029" cy="6858000"/>
          </a:xfrm>
          <a:prstGeom prst="rect">
            <a:avLst/>
          </a:prstGeom>
          <a:gradFill flip="none" rotWithShape="1">
            <a:gsLst>
              <a:gs pos="70768">
                <a:srgbClr val="008DE2">
                  <a:alpha val="70000"/>
                </a:srgbClr>
              </a:gs>
              <a:gs pos="100000">
                <a:srgbClr val="00A1FA">
                  <a:alpha val="0"/>
                </a:srgbClr>
              </a:gs>
              <a:gs pos="28000">
                <a:srgbClr val="0070C0"/>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5" name="矩形 4"/>
          <p:cNvSpPr/>
          <p:nvPr/>
        </p:nvSpPr>
        <p:spPr>
          <a:xfrm>
            <a:off x="2974974" y="1206048"/>
            <a:ext cx="6242050" cy="829945"/>
          </a:xfrm>
          <a:prstGeom prst="rect">
            <a:avLst/>
          </a:prstGeom>
        </p:spPr>
        <p:txBody>
          <a:bodyPr wrap="none">
            <a:spAutoFit/>
          </a:bodyPr>
          <a:lstStyle/>
          <a:p>
            <a:pPr algn="ctr"/>
            <a:r>
              <a:rPr lang="zh-CN" altLang="en-US" sz="4800" b="1" dirty="0">
                <a:solidFill>
                  <a:schemeClr val="bg1"/>
                </a:solidFill>
                <a:latin typeface="微软雅黑" panose="020B0503020204020204" pitchFamily="34" charset="-122"/>
                <a:ea typeface="微软雅黑" panose="020B0503020204020204" pitchFamily="34" charset="-122"/>
              </a:rPr>
              <a:t>论文答辩开题报告</a:t>
            </a:r>
            <a:r>
              <a:rPr lang="en-US" altLang="zh-CN" sz="4800" b="1" dirty="0">
                <a:solidFill>
                  <a:schemeClr val="bg1"/>
                </a:solidFill>
                <a:latin typeface="微软雅黑" panose="020B0503020204020204" pitchFamily="34" charset="-122"/>
                <a:ea typeface="微软雅黑" panose="020B0503020204020204" pitchFamily="34" charset="-122"/>
              </a:rPr>
              <a:t>PPT</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7" name="矩形: 圆角 6"/>
          <p:cNvSpPr/>
          <p:nvPr/>
        </p:nvSpPr>
        <p:spPr>
          <a:xfrm>
            <a:off x="5078144" y="2801167"/>
            <a:ext cx="2035712" cy="442546"/>
          </a:xfrm>
          <a:prstGeom prst="roundRect">
            <a:avLst/>
          </a:prstGeom>
          <a:solidFill>
            <a:schemeClr val="bg1"/>
          </a:solidFill>
          <a:ln>
            <a:noFill/>
          </a:ln>
          <a:effectLst>
            <a:outerShdw blurRad="5461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文本框 7"/>
          <p:cNvSpPr txBox="1"/>
          <p:nvPr/>
        </p:nvSpPr>
        <p:spPr>
          <a:xfrm>
            <a:off x="4404414" y="5483958"/>
            <a:ext cx="1620957" cy="307777"/>
          </a:xfrm>
          <a:prstGeom prst="rect">
            <a:avLst/>
          </a:prstGeom>
          <a:noFill/>
        </p:spPr>
        <p:txBody>
          <a:bodyPr wrap="none" rtlCol="0">
            <a:spAutoFit/>
          </a:bodyPr>
          <a:lstStyle/>
          <a:p>
            <a:pPr algn="ctr"/>
            <a:r>
              <a:rPr lang="zh-CN" altLang="en-US" sz="1400" dirty="0">
                <a:solidFill>
                  <a:schemeClr val="bg1"/>
                </a:solidFill>
                <a:latin typeface="微软雅黑 Light" panose="020B0502040204020203" pitchFamily="34" charset="-122"/>
                <a:ea typeface="微软雅黑 Light" panose="020B0502040204020203" pitchFamily="34" charset="-122"/>
              </a:rPr>
              <a:t>答辩人：利兄日志</a:t>
            </a:r>
            <a:endParaRPr lang="zh-CN" altLang="en-US" sz="1400" dirty="0">
              <a:solidFill>
                <a:schemeClr val="bg1"/>
              </a:solidFill>
              <a:latin typeface="微软雅黑 Light" panose="020B0502040204020203" pitchFamily="34" charset="-122"/>
              <a:ea typeface="微软雅黑 Light" panose="020B0502040204020203" pitchFamily="34" charset="-122"/>
            </a:endParaRPr>
          </a:p>
        </p:txBody>
      </p:sp>
      <p:sp>
        <p:nvSpPr>
          <p:cNvPr id="9" name="文本框 8"/>
          <p:cNvSpPr txBox="1"/>
          <p:nvPr/>
        </p:nvSpPr>
        <p:spPr>
          <a:xfrm>
            <a:off x="6169837" y="5483958"/>
            <a:ext cx="1604927" cy="307777"/>
          </a:xfrm>
          <a:prstGeom prst="rect">
            <a:avLst/>
          </a:prstGeom>
          <a:noFill/>
        </p:spPr>
        <p:txBody>
          <a:bodyPr wrap="none" rtlCol="0">
            <a:spAutoFit/>
          </a:bodyPr>
          <a:lstStyle/>
          <a:p>
            <a:pPr algn="ctr"/>
            <a:r>
              <a:rPr lang="zh-CN" altLang="en-US" sz="1400" dirty="0">
                <a:solidFill>
                  <a:schemeClr val="bg1"/>
                </a:solidFill>
                <a:latin typeface="微软雅黑 Light" panose="020B0502040204020203" pitchFamily="34" charset="-122"/>
                <a:ea typeface="微软雅黑 Light" panose="020B0502040204020203" pitchFamily="34" charset="-122"/>
              </a:rPr>
              <a:t>时间：</a:t>
            </a:r>
            <a:r>
              <a:rPr lang="en-US" altLang="zh-CN" sz="1400" dirty="0">
                <a:solidFill>
                  <a:schemeClr val="bg1"/>
                </a:solidFill>
                <a:latin typeface="微软雅黑 Light" panose="020B0502040204020203" pitchFamily="34" charset="-122"/>
                <a:ea typeface="微软雅黑 Light" panose="020B0502040204020203" pitchFamily="34" charset="-122"/>
              </a:rPr>
              <a:t>2020.03.20</a:t>
            </a:r>
            <a:endParaRPr lang="zh-CN" altLang="en-US" sz="1400" dirty="0">
              <a:solidFill>
                <a:schemeClr val="bg1"/>
              </a:solidFill>
              <a:latin typeface="微软雅黑 Light" panose="020B0502040204020203" pitchFamily="34" charset="-122"/>
              <a:ea typeface="微软雅黑 Light" panose="020B0502040204020203" pitchFamily="34" charset="-122"/>
            </a:endParaRPr>
          </a:p>
        </p:txBody>
      </p:sp>
      <p:sp>
        <p:nvSpPr>
          <p:cNvPr id="10" name="文本框 9"/>
          <p:cNvSpPr txBox="1"/>
          <p:nvPr/>
        </p:nvSpPr>
        <p:spPr>
          <a:xfrm>
            <a:off x="5579754" y="2843608"/>
            <a:ext cx="1554480" cy="368300"/>
          </a:xfrm>
          <a:prstGeom prst="rect">
            <a:avLst/>
          </a:prstGeom>
          <a:noFill/>
        </p:spPr>
        <p:txBody>
          <a:bodyPr wrap="none" rtlCol="0">
            <a:spAutoFit/>
          </a:bodyPr>
          <a:lstStyle/>
          <a:p>
            <a:r>
              <a:rPr lang="zh-CN" altLang="en-US" dirty="0">
                <a:latin typeface="思源宋体" panose="02020400000000000000" pitchFamily="18" charset="-122"/>
                <a:ea typeface="思源宋体" panose="02020400000000000000" pitchFamily="18" charset="-122"/>
              </a:rPr>
              <a:t>长春工业</a:t>
            </a:r>
            <a:r>
              <a:rPr lang="zh-CN" altLang="en-US" dirty="0">
                <a:latin typeface="思源宋体" panose="02020400000000000000" pitchFamily="18" charset="-122"/>
                <a:ea typeface="思源宋体" panose="02020400000000000000" pitchFamily="18" charset="-122"/>
              </a:rPr>
              <a:t>大学</a:t>
            </a:r>
            <a:endParaRPr lang="zh-CN" altLang="en-US" dirty="0">
              <a:latin typeface="思源宋体" panose="02020400000000000000" pitchFamily="18" charset="-122"/>
              <a:ea typeface="思源宋体" panose="02020400000000000000" pitchFamily="18" charset="-122"/>
            </a:endParaRPr>
          </a:p>
        </p:txBody>
      </p:sp>
      <p:sp>
        <p:nvSpPr>
          <p:cNvPr id="11" name="文本框 10"/>
          <p:cNvSpPr txBox="1"/>
          <p:nvPr/>
        </p:nvSpPr>
        <p:spPr>
          <a:xfrm>
            <a:off x="3605574" y="2126134"/>
            <a:ext cx="6050280" cy="429895"/>
          </a:xfrm>
          <a:prstGeom prst="rect">
            <a:avLst/>
          </a:prstGeom>
          <a:noFill/>
        </p:spPr>
        <p:txBody>
          <a:bodyPr wrap="none" rtlCol="0">
            <a:spAutoFit/>
          </a:bodyPr>
          <a:lstStyle/>
          <a:p>
            <a:r>
              <a:rPr lang="zh-CN" altLang="en-US" sz="2200" dirty="0">
                <a:solidFill>
                  <a:schemeClr val="bg1"/>
                </a:solidFill>
                <a:latin typeface="微软雅黑 Light" panose="020B0502040204020203" pitchFamily="34" charset="-122"/>
                <a:ea typeface="微软雅黑 Light" panose="020B0502040204020203" pitchFamily="34" charset="-122"/>
              </a:rPr>
              <a:t>长春工业大学计算机学院本科</a:t>
            </a:r>
            <a:r>
              <a:rPr lang="zh-CN" altLang="en-US" sz="2200" dirty="0">
                <a:solidFill>
                  <a:schemeClr val="bg1"/>
                </a:solidFill>
                <a:latin typeface="微软雅黑 Light" panose="020B0502040204020203" pitchFamily="34" charset="-122"/>
                <a:ea typeface="微软雅黑 Light" panose="020B0502040204020203" pitchFamily="34" charset="-122"/>
              </a:rPr>
              <a:t>学位论文开题答辩</a:t>
            </a:r>
            <a:endParaRPr lang="zh-CN" altLang="en-US" sz="2200" dirty="0">
              <a:solidFill>
                <a:schemeClr val="bg1"/>
              </a:solidFill>
              <a:latin typeface="微软雅黑 Light" panose="020B0502040204020203" pitchFamily="34" charset="-122"/>
              <a:ea typeface="微软雅黑 Light" panose="020B0502040204020203"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3" name="图片 2" descr="雪地里的建筑&#10;&#10;描述已自动生成"/>
          <p:cNvPicPr>
            <a:picLocks noChangeAspect="1"/>
          </p:cNvPicPr>
          <p:nvPr/>
        </p:nvPicPr>
        <p:blipFill rotWithShape="1">
          <a:blip r:embed="rId1">
            <a:extLst>
              <a:ext uri="{28A0092B-C50C-407E-A947-70E740481C1C}">
                <a14:useLocalDpi xmlns:a14="http://schemas.microsoft.com/office/drawing/2010/main" val="0"/>
              </a:ext>
            </a:extLst>
          </a:blip>
          <a:srcRect r="18771"/>
          <a:stretch>
            <a:fillRect/>
          </a:stretch>
        </p:blipFill>
        <p:spPr>
          <a:xfrm>
            <a:off x="3783402" y="0"/>
            <a:ext cx="8408598" cy="6858000"/>
          </a:xfrm>
          <a:prstGeom prst="rect">
            <a:avLst/>
          </a:prstGeom>
        </p:spPr>
      </p:pic>
      <p:sp>
        <p:nvSpPr>
          <p:cNvPr id="5" name="Rectangle 11"/>
          <p:cNvSpPr/>
          <p:nvPr/>
        </p:nvSpPr>
        <p:spPr>
          <a:xfrm>
            <a:off x="3783402" y="0"/>
            <a:ext cx="8408598" cy="6858000"/>
          </a:xfrm>
          <a:prstGeom prst="rect">
            <a:avLst/>
          </a:prstGeom>
          <a:gradFill flip="none" rotWithShape="1">
            <a:gsLst>
              <a:gs pos="100000">
                <a:schemeClr val="bg1">
                  <a:alpha val="0"/>
                </a:schemeClr>
              </a:gs>
              <a:gs pos="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6" name="矩形 5"/>
          <p:cNvSpPr/>
          <p:nvPr/>
        </p:nvSpPr>
        <p:spPr>
          <a:xfrm>
            <a:off x="886548" y="1380283"/>
            <a:ext cx="3877985" cy="1569660"/>
          </a:xfrm>
          <a:prstGeom prst="rect">
            <a:avLst/>
          </a:prstGeom>
        </p:spPr>
        <p:txBody>
          <a:bodyPr wrap="none">
            <a:spAutoFit/>
          </a:bodyPr>
          <a:lstStyle/>
          <a:p>
            <a:r>
              <a:rPr lang="zh-CN" altLang="en-US" sz="4800" b="1" dirty="0">
                <a:solidFill>
                  <a:srgbClr val="00B0F0"/>
                </a:solidFill>
                <a:latin typeface="微软雅黑" panose="020B0503020204020204" pitchFamily="34" charset="-122"/>
                <a:ea typeface="微软雅黑" panose="020B0503020204020204" pitchFamily="34" charset="-122"/>
              </a:rPr>
              <a:t>论文答辩开题</a:t>
            </a:r>
            <a:endParaRPr lang="en-US" altLang="zh-CN" sz="4800" b="1" dirty="0">
              <a:solidFill>
                <a:srgbClr val="00B0F0"/>
              </a:solidFill>
              <a:latin typeface="微软雅黑" panose="020B0503020204020204" pitchFamily="34" charset="-122"/>
              <a:ea typeface="微软雅黑" panose="020B0503020204020204" pitchFamily="34" charset="-122"/>
            </a:endParaRPr>
          </a:p>
          <a:p>
            <a:r>
              <a:rPr lang="zh-CN" altLang="en-US" sz="4800" b="1" dirty="0">
                <a:latin typeface="微软雅黑" panose="020B0503020204020204" pitchFamily="34" charset="-122"/>
                <a:ea typeface="微软雅黑" panose="020B0503020204020204" pitchFamily="34" charset="-122"/>
              </a:rPr>
              <a:t>报告</a:t>
            </a:r>
            <a:r>
              <a:rPr lang="en-US" altLang="zh-CN" sz="4800" b="1" dirty="0">
                <a:latin typeface="微软雅黑" panose="020B0503020204020204" pitchFamily="34" charset="-122"/>
                <a:ea typeface="微软雅黑" panose="020B0503020204020204" pitchFamily="34" charset="-122"/>
              </a:rPr>
              <a:t>PPT</a:t>
            </a:r>
            <a:r>
              <a:rPr lang="zh-CN" altLang="en-US" sz="4800" b="1" dirty="0">
                <a:latin typeface="微软雅黑" panose="020B0503020204020204" pitchFamily="34" charset="-122"/>
                <a:ea typeface="微软雅黑" panose="020B0503020204020204" pitchFamily="34" charset="-122"/>
              </a:rPr>
              <a:t>模板</a:t>
            </a:r>
            <a:endParaRPr lang="zh-CN" altLang="en-US" sz="48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886548" y="2998113"/>
            <a:ext cx="4108817" cy="369332"/>
          </a:xfrm>
          <a:prstGeom prst="rect">
            <a:avLst/>
          </a:prstGeom>
          <a:noFill/>
        </p:spPr>
        <p:txBody>
          <a:bodyPr wrap="none" rtlCol="0">
            <a:spAutoFit/>
          </a:bodyPr>
          <a:lstStyle/>
          <a:p>
            <a:r>
              <a:rPr lang="zh-CN" altLang="en-US" dirty="0">
                <a:latin typeface="微软雅黑 Light" panose="020B0502040204020203" pitchFamily="34" charset="-122"/>
                <a:ea typeface="微软雅黑 Light" panose="020B0502040204020203" pitchFamily="34" charset="-122"/>
              </a:rPr>
              <a:t>某某大学某学院硕士学位论文开题答辩</a:t>
            </a:r>
            <a:endParaRPr lang="zh-CN" altLang="en-US" dirty="0">
              <a:latin typeface="微软雅黑 Light" panose="020B0502040204020203" pitchFamily="34" charset="-122"/>
              <a:ea typeface="微软雅黑 Light" panose="020B0502040204020203" pitchFamily="34" charset="-122"/>
            </a:endParaRPr>
          </a:p>
        </p:txBody>
      </p:sp>
      <p:sp>
        <p:nvSpPr>
          <p:cNvPr id="8" name="文本框 7"/>
          <p:cNvSpPr txBox="1"/>
          <p:nvPr/>
        </p:nvSpPr>
        <p:spPr>
          <a:xfrm>
            <a:off x="886548" y="4975907"/>
            <a:ext cx="1620957" cy="307777"/>
          </a:xfrm>
          <a:prstGeom prst="rect">
            <a:avLst/>
          </a:prstGeom>
          <a:noFill/>
        </p:spPr>
        <p:txBody>
          <a:bodyPr wrap="none" rtlCol="0">
            <a:spAutoFit/>
          </a:bodyPr>
          <a:lstStyle/>
          <a:p>
            <a:pPr algn="ctr"/>
            <a:r>
              <a:rPr lang="zh-CN" altLang="en-US" sz="1400" dirty="0">
                <a:solidFill>
                  <a:schemeClr val="bg1">
                    <a:lumMod val="65000"/>
                  </a:schemeClr>
                </a:solidFill>
                <a:latin typeface="微软雅黑 Light" panose="020B0502040204020203" pitchFamily="34" charset="-122"/>
                <a:ea typeface="微软雅黑 Light" panose="020B0502040204020203" pitchFamily="34" charset="-122"/>
              </a:rPr>
              <a:t>答辩人：利兄日志</a:t>
            </a:r>
            <a:endParaRPr lang="zh-CN" altLang="en-US" sz="1400" dirty="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9" name="文本框 8"/>
          <p:cNvSpPr txBox="1"/>
          <p:nvPr/>
        </p:nvSpPr>
        <p:spPr>
          <a:xfrm>
            <a:off x="921814" y="5321318"/>
            <a:ext cx="1604927" cy="307777"/>
          </a:xfrm>
          <a:prstGeom prst="rect">
            <a:avLst/>
          </a:prstGeom>
          <a:noFill/>
        </p:spPr>
        <p:txBody>
          <a:bodyPr wrap="none" rtlCol="0">
            <a:spAutoFit/>
          </a:bodyPr>
          <a:lstStyle/>
          <a:p>
            <a:pPr algn="ctr"/>
            <a:r>
              <a:rPr lang="zh-CN" altLang="en-US" sz="1400" dirty="0">
                <a:solidFill>
                  <a:schemeClr val="bg1">
                    <a:lumMod val="65000"/>
                  </a:schemeClr>
                </a:solidFill>
                <a:latin typeface="微软雅黑 Light" panose="020B0502040204020203" pitchFamily="34" charset="-122"/>
                <a:ea typeface="微软雅黑 Light" panose="020B0502040204020203" pitchFamily="34" charset="-122"/>
              </a:rPr>
              <a:t>时间：</a:t>
            </a:r>
            <a:r>
              <a:rPr lang="en-US" altLang="zh-CN" sz="1400" dirty="0">
                <a:solidFill>
                  <a:schemeClr val="bg1">
                    <a:lumMod val="65000"/>
                  </a:schemeClr>
                </a:solidFill>
                <a:latin typeface="微软雅黑 Light" panose="020B0502040204020203" pitchFamily="34" charset="-122"/>
                <a:ea typeface="微软雅黑 Light" panose="020B0502040204020203" pitchFamily="34" charset="-122"/>
              </a:rPr>
              <a:t>2020.03.20</a:t>
            </a:r>
            <a:endParaRPr lang="zh-CN" altLang="en-US" sz="1400" dirty="0">
              <a:solidFill>
                <a:schemeClr val="bg1">
                  <a:lumMod val="65000"/>
                </a:schemeClr>
              </a:solidFill>
              <a:latin typeface="微软雅黑 Light" panose="020B0502040204020203" pitchFamily="34" charset="-122"/>
              <a:ea typeface="微软雅黑 Light" panose="020B0502040204020203"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1">
            <a:extLst>
              <a:ext uri="{28A0092B-C50C-407E-A947-70E740481C1C}">
                <a14:useLocalDpi xmlns:a14="http://schemas.microsoft.com/office/drawing/2010/main" val="0"/>
              </a:ext>
            </a:extLst>
          </a:blip>
          <a:srcRect l="7524" r="7524" b="11330"/>
          <a:stretch>
            <a:fillRect/>
          </a:stretch>
        </p:blipFill>
        <p:spPr>
          <a:xfrm>
            <a:off x="0" y="0"/>
            <a:ext cx="12192000" cy="6858000"/>
          </a:xfrm>
          <a:prstGeom prst="rect">
            <a:avLst/>
          </a:prstGeom>
        </p:spPr>
      </p:pic>
      <p:sp>
        <p:nvSpPr>
          <p:cNvPr id="27" name="矩形 26"/>
          <p:cNvSpPr/>
          <p:nvPr/>
        </p:nvSpPr>
        <p:spPr>
          <a:xfrm>
            <a:off x="0" y="0"/>
            <a:ext cx="12192000" cy="6858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20" name="文本框 19"/>
          <p:cNvSpPr txBox="1"/>
          <p:nvPr/>
        </p:nvSpPr>
        <p:spPr>
          <a:xfrm>
            <a:off x="4024052" y="461014"/>
            <a:ext cx="4143895" cy="560025"/>
          </a:xfrm>
          <a:prstGeom prst="rect">
            <a:avLst/>
          </a:prstGeom>
          <a:noFill/>
        </p:spPr>
        <p:txBody>
          <a:bodyPr wrap="square" rtlCol="0">
            <a:spAutoFit/>
          </a:bodyPr>
          <a:lstStyle/>
          <a:p>
            <a:pPr algn="dist">
              <a:lnSpc>
                <a:spcPct val="120000"/>
              </a:lnSpc>
            </a:pPr>
            <a:r>
              <a:rPr lang="en-US" altLang="zh-CN" sz="2800" dirty="0">
                <a:solidFill>
                  <a:srgbClr val="00B0F0">
                    <a:alpha val="15000"/>
                  </a:srgbClr>
                </a:solidFill>
                <a:latin typeface="DINPro-Bold" panose="02000503030000020004" pitchFamily="50" charset="0"/>
              </a:rPr>
              <a:t>CONTENT</a:t>
            </a:r>
            <a:endParaRPr lang="en-US" altLang="zh-CN" sz="2800" dirty="0">
              <a:solidFill>
                <a:srgbClr val="00B0F0">
                  <a:alpha val="15000"/>
                </a:srgbClr>
              </a:solidFill>
              <a:latin typeface="DINPro-Bold" panose="02000503030000020004" pitchFamily="50" charset="0"/>
            </a:endParaRPr>
          </a:p>
        </p:txBody>
      </p:sp>
      <p:sp>
        <p:nvSpPr>
          <p:cNvPr id="3" name="文本框 2"/>
          <p:cNvSpPr txBox="1"/>
          <p:nvPr/>
        </p:nvSpPr>
        <p:spPr>
          <a:xfrm>
            <a:off x="1475590" y="4357113"/>
            <a:ext cx="1107996" cy="741293"/>
          </a:xfrm>
          <a:prstGeom prst="rect">
            <a:avLst/>
          </a:prstGeom>
          <a:noFill/>
        </p:spPr>
        <p:txBody>
          <a:bodyPr wrap="none" rtlCol="0">
            <a:spAutoFit/>
          </a:bodyPr>
          <a:lstStyle/>
          <a:p>
            <a:pPr algn="ctr">
              <a:lnSpc>
                <a:spcPct val="120000"/>
              </a:lnSpc>
            </a:pPr>
            <a:r>
              <a:rPr lang="zh-CN" altLang="en-US"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rPr>
              <a:t>课题背景</a:t>
            </a:r>
            <a:endParaRPr lang="en-US" altLang="zh-CN"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endParaRPr>
          </a:p>
          <a:p>
            <a:pPr algn="ctr">
              <a:lnSpc>
                <a:spcPct val="120000"/>
              </a:lnSpc>
            </a:pPr>
            <a:r>
              <a:rPr lang="zh-CN" altLang="en-US"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rPr>
              <a:t>及内容</a:t>
            </a:r>
            <a:endParaRPr lang="zh-CN" altLang="en-US"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endParaRPr>
          </a:p>
        </p:txBody>
      </p:sp>
      <p:sp>
        <p:nvSpPr>
          <p:cNvPr id="4" name="文本框 3"/>
          <p:cNvSpPr txBox="1"/>
          <p:nvPr/>
        </p:nvSpPr>
        <p:spPr>
          <a:xfrm>
            <a:off x="3509868" y="4357113"/>
            <a:ext cx="1107996" cy="741293"/>
          </a:xfrm>
          <a:prstGeom prst="rect">
            <a:avLst/>
          </a:prstGeom>
          <a:noFill/>
        </p:spPr>
        <p:txBody>
          <a:bodyPr wrap="none" rtlCol="0">
            <a:spAutoFit/>
          </a:bodyPr>
          <a:lstStyle/>
          <a:p>
            <a:pPr algn="ctr">
              <a:lnSpc>
                <a:spcPct val="120000"/>
              </a:lnSpc>
            </a:pPr>
            <a:r>
              <a:rPr lang="zh-CN" altLang="en-US"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rPr>
              <a:t>课题现状</a:t>
            </a:r>
            <a:endParaRPr lang="en-US" altLang="zh-CN"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endParaRPr>
          </a:p>
          <a:p>
            <a:pPr algn="ctr">
              <a:lnSpc>
                <a:spcPct val="120000"/>
              </a:lnSpc>
            </a:pPr>
            <a:r>
              <a:rPr lang="zh-CN" altLang="en-US"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rPr>
              <a:t>及发展</a:t>
            </a:r>
            <a:endParaRPr lang="zh-CN" altLang="en-US"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endParaRPr>
          </a:p>
        </p:txBody>
      </p:sp>
      <p:sp>
        <p:nvSpPr>
          <p:cNvPr id="5" name="文本框 4"/>
          <p:cNvSpPr txBox="1"/>
          <p:nvPr/>
        </p:nvSpPr>
        <p:spPr>
          <a:xfrm>
            <a:off x="5544146" y="4357113"/>
            <a:ext cx="1107996" cy="741293"/>
          </a:xfrm>
          <a:prstGeom prst="rect">
            <a:avLst/>
          </a:prstGeom>
          <a:noFill/>
        </p:spPr>
        <p:txBody>
          <a:bodyPr wrap="none" rtlCol="0">
            <a:spAutoFit/>
          </a:bodyPr>
          <a:lstStyle/>
          <a:p>
            <a:pPr algn="ctr">
              <a:lnSpc>
                <a:spcPct val="120000"/>
              </a:lnSpc>
            </a:pPr>
            <a:r>
              <a:rPr lang="zh-CN" altLang="en-US"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rPr>
              <a:t>研究思路</a:t>
            </a:r>
            <a:endParaRPr lang="en-US" altLang="zh-CN"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endParaRPr>
          </a:p>
          <a:p>
            <a:pPr algn="ctr">
              <a:lnSpc>
                <a:spcPct val="120000"/>
              </a:lnSpc>
            </a:pPr>
            <a:r>
              <a:rPr lang="zh-CN" altLang="en-US"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rPr>
              <a:t>及过程</a:t>
            </a:r>
            <a:endParaRPr lang="zh-CN" altLang="en-US"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endParaRPr>
          </a:p>
        </p:txBody>
      </p:sp>
      <p:sp>
        <p:nvSpPr>
          <p:cNvPr id="6" name="文本框 5"/>
          <p:cNvSpPr txBox="1"/>
          <p:nvPr/>
        </p:nvSpPr>
        <p:spPr>
          <a:xfrm>
            <a:off x="7578424" y="4357113"/>
            <a:ext cx="1107996" cy="741293"/>
          </a:xfrm>
          <a:prstGeom prst="rect">
            <a:avLst/>
          </a:prstGeom>
          <a:noFill/>
        </p:spPr>
        <p:txBody>
          <a:bodyPr wrap="none" rtlCol="0">
            <a:spAutoFit/>
          </a:bodyPr>
          <a:lstStyle/>
          <a:p>
            <a:pPr algn="ctr">
              <a:lnSpc>
                <a:spcPct val="120000"/>
              </a:lnSpc>
            </a:pPr>
            <a:r>
              <a:rPr lang="zh-CN" altLang="en-US"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rPr>
              <a:t>实验数据</a:t>
            </a:r>
            <a:endParaRPr lang="en-US" altLang="zh-CN"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endParaRPr>
          </a:p>
          <a:p>
            <a:pPr algn="ctr">
              <a:lnSpc>
                <a:spcPct val="120000"/>
              </a:lnSpc>
            </a:pPr>
            <a:r>
              <a:rPr lang="zh-CN" altLang="en-US"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rPr>
              <a:t>及结果</a:t>
            </a:r>
            <a:endParaRPr lang="zh-CN" altLang="en-US"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endParaRPr>
          </a:p>
        </p:txBody>
      </p:sp>
      <p:sp>
        <p:nvSpPr>
          <p:cNvPr id="8" name="文本框 7"/>
          <p:cNvSpPr txBox="1"/>
          <p:nvPr/>
        </p:nvSpPr>
        <p:spPr>
          <a:xfrm>
            <a:off x="9612701" y="4357113"/>
            <a:ext cx="1107996" cy="741293"/>
          </a:xfrm>
          <a:prstGeom prst="rect">
            <a:avLst/>
          </a:prstGeom>
          <a:noFill/>
        </p:spPr>
        <p:txBody>
          <a:bodyPr wrap="none" rtlCol="0">
            <a:spAutoFit/>
          </a:bodyPr>
          <a:lstStyle/>
          <a:p>
            <a:pPr algn="ctr">
              <a:lnSpc>
                <a:spcPct val="120000"/>
              </a:lnSpc>
            </a:pPr>
            <a:r>
              <a:rPr lang="zh-CN" altLang="en-US"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rPr>
              <a:t>解决方案</a:t>
            </a:r>
            <a:endParaRPr lang="en-US" altLang="zh-CN"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endParaRPr>
          </a:p>
          <a:p>
            <a:pPr algn="ctr">
              <a:lnSpc>
                <a:spcPct val="120000"/>
              </a:lnSpc>
            </a:pPr>
            <a:r>
              <a:rPr lang="zh-CN" altLang="en-US"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rPr>
              <a:t>及总结</a:t>
            </a:r>
            <a:endParaRPr lang="zh-CN" altLang="en-US"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endParaRPr>
          </a:p>
        </p:txBody>
      </p:sp>
      <p:sp>
        <p:nvSpPr>
          <p:cNvPr id="7" name="圆: 空心 6"/>
          <p:cNvSpPr/>
          <p:nvPr/>
        </p:nvSpPr>
        <p:spPr>
          <a:xfrm>
            <a:off x="1621200" y="3464777"/>
            <a:ext cx="808199" cy="808199"/>
          </a:xfrm>
          <a:prstGeom prst="donut">
            <a:avLst>
              <a:gd name="adj" fmla="val 926"/>
            </a:avLst>
          </a:prstGeom>
          <a:gradFill>
            <a:gsLst>
              <a:gs pos="0">
                <a:srgbClr val="0081C5"/>
              </a:gs>
              <a:gs pos="100000">
                <a:srgbClr val="00B0F0"/>
              </a:gs>
            </a:gsLst>
            <a:lin ang="5400000" scaled="1"/>
          </a:gradFill>
          <a:ln>
            <a:gradFill flip="none" rotWithShape="1">
              <a:gsLst>
                <a:gs pos="0">
                  <a:srgbClr val="0079BD"/>
                </a:gs>
                <a:gs pos="100000">
                  <a:srgbClr val="00B0F0"/>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endParaRPr>
          </a:p>
        </p:txBody>
      </p:sp>
      <p:sp>
        <p:nvSpPr>
          <p:cNvPr id="9" name="圆: 空心 8"/>
          <p:cNvSpPr/>
          <p:nvPr/>
        </p:nvSpPr>
        <p:spPr>
          <a:xfrm>
            <a:off x="3656550" y="3464777"/>
            <a:ext cx="808199" cy="808199"/>
          </a:xfrm>
          <a:prstGeom prst="donut">
            <a:avLst>
              <a:gd name="adj" fmla="val 926"/>
            </a:avLst>
          </a:prstGeom>
          <a:gradFill>
            <a:gsLst>
              <a:gs pos="0">
                <a:srgbClr val="0081C5"/>
              </a:gs>
              <a:gs pos="100000">
                <a:srgbClr val="00B0F0"/>
              </a:gs>
            </a:gsLst>
            <a:lin ang="5400000" scaled="1"/>
          </a:gradFill>
          <a:ln>
            <a:gradFill flip="none" rotWithShape="1">
              <a:gsLst>
                <a:gs pos="0">
                  <a:srgbClr val="0079BD"/>
                </a:gs>
                <a:gs pos="100000">
                  <a:srgbClr val="00B0F0"/>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endParaRPr>
          </a:p>
        </p:txBody>
      </p:sp>
      <p:sp>
        <p:nvSpPr>
          <p:cNvPr id="10" name="圆: 空心 9"/>
          <p:cNvSpPr/>
          <p:nvPr/>
        </p:nvSpPr>
        <p:spPr>
          <a:xfrm>
            <a:off x="5691900" y="3464777"/>
            <a:ext cx="808199" cy="808199"/>
          </a:xfrm>
          <a:prstGeom prst="donut">
            <a:avLst>
              <a:gd name="adj" fmla="val 926"/>
            </a:avLst>
          </a:prstGeom>
          <a:gradFill>
            <a:gsLst>
              <a:gs pos="0">
                <a:srgbClr val="0081C5"/>
              </a:gs>
              <a:gs pos="100000">
                <a:srgbClr val="00B0F0"/>
              </a:gs>
            </a:gsLst>
            <a:lin ang="5400000" scaled="1"/>
          </a:gradFill>
          <a:ln>
            <a:gradFill flip="none" rotWithShape="1">
              <a:gsLst>
                <a:gs pos="0">
                  <a:srgbClr val="0079BD"/>
                </a:gs>
                <a:gs pos="100000">
                  <a:srgbClr val="00B0F0"/>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endParaRPr>
          </a:p>
        </p:txBody>
      </p:sp>
      <p:sp>
        <p:nvSpPr>
          <p:cNvPr id="11" name="圆: 空心 10"/>
          <p:cNvSpPr/>
          <p:nvPr/>
        </p:nvSpPr>
        <p:spPr>
          <a:xfrm>
            <a:off x="7727250" y="3464777"/>
            <a:ext cx="808199" cy="808199"/>
          </a:xfrm>
          <a:prstGeom prst="donut">
            <a:avLst>
              <a:gd name="adj" fmla="val 926"/>
            </a:avLst>
          </a:prstGeom>
          <a:gradFill>
            <a:gsLst>
              <a:gs pos="0">
                <a:srgbClr val="0081C5"/>
              </a:gs>
              <a:gs pos="100000">
                <a:srgbClr val="00B0F0"/>
              </a:gs>
            </a:gsLst>
            <a:lin ang="5400000" scaled="1"/>
          </a:gradFill>
          <a:ln>
            <a:gradFill flip="none" rotWithShape="1">
              <a:gsLst>
                <a:gs pos="0">
                  <a:srgbClr val="0079BD"/>
                </a:gs>
                <a:gs pos="100000">
                  <a:srgbClr val="00B0F0"/>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endParaRPr>
          </a:p>
        </p:txBody>
      </p:sp>
      <p:sp>
        <p:nvSpPr>
          <p:cNvPr id="12" name="圆: 空心 11"/>
          <p:cNvSpPr/>
          <p:nvPr/>
        </p:nvSpPr>
        <p:spPr>
          <a:xfrm>
            <a:off x="9762599" y="3464777"/>
            <a:ext cx="808199" cy="808199"/>
          </a:xfrm>
          <a:prstGeom prst="donut">
            <a:avLst>
              <a:gd name="adj" fmla="val 926"/>
            </a:avLst>
          </a:prstGeom>
          <a:gradFill>
            <a:gsLst>
              <a:gs pos="0">
                <a:srgbClr val="0081C5"/>
              </a:gs>
              <a:gs pos="100000">
                <a:srgbClr val="00B0F0"/>
              </a:gs>
            </a:gsLst>
            <a:lin ang="5400000" scaled="1"/>
          </a:gradFill>
          <a:ln>
            <a:gradFill flip="none" rotWithShape="1">
              <a:gsLst>
                <a:gs pos="0">
                  <a:srgbClr val="0079BD"/>
                </a:gs>
                <a:gs pos="100000">
                  <a:srgbClr val="00B0F0"/>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endParaRPr>
          </a:p>
        </p:txBody>
      </p:sp>
      <p:sp>
        <p:nvSpPr>
          <p:cNvPr id="13" name="management_181359"/>
          <p:cNvSpPr>
            <a:spLocks noChangeAspect="1"/>
          </p:cNvSpPr>
          <p:nvPr/>
        </p:nvSpPr>
        <p:spPr bwMode="auto">
          <a:xfrm>
            <a:off x="1751616" y="3625822"/>
            <a:ext cx="486620" cy="485938"/>
          </a:xfrm>
          <a:custGeom>
            <a:avLst/>
            <a:gdLst>
              <a:gd name="connsiteX0" fmla="*/ 526837 w 604887"/>
              <a:gd name="connsiteY0" fmla="*/ 526099 h 604040"/>
              <a:gd name="connsiteX1" fmla="*/ 526837 w 604887"/>
              <a:gd name="connsiteY1" fmla="*/ 570746 h 604040"/>
              <a:gd name="connsiteX2" fmla="*/ 571547 w 604887"/>
              <a:gd name="connsiteY2" fmla="*/ 526099 h 604040"/>
              <a:gd name="connsiteX3" fmla="*/ 78050 w 604887"/>
              <a:gd name="connsiteY3" fmla="*/ 467644 h 604040"/>
              <a:gd name="connsiteX4" fmla="*/ 78050 w 604887"/>
              <a:gd name="connsiteY4" fmla="*/ 477310 h 604040"/>
              <a:gd name="connsiteX5" fmla="*/ 87729 w 604887"/>
              <a:gd name="connsiteY5" fmla="*/ 487129 h 604040"/>
              <a:gd name="connsiteX6" fmla="*/ 97562 w 604887"/>
              <a:gd name="connsiteY6" fmla="*/ 487129 h 604040"/>
              <a:gd name="connsiteX7" fmla="*/ 97562 w 604887"/>
              <a:gd name="connsiteY7" fmla="*/ 467644 h 604040"/>
              <a:gd name="connsiteX8" fmla="*/ 78050 w 604887"/>
              <a:gd name="connsiteY8" fmla="*/ 428674 h 604040"/>
              <a:gd name="connsiteX9" fmla="*/ 78050 w 604887"/>
              <a:gd name="connsiteY9" fmla="*/ 448159 h 604040"/>
              <a:gd name="connsiteX10" fmla="*/ 429275 w 604887"/>
              <a:gd name="connsiteY10" fmla="*/ 448159 h 604040"/>
              <a:gd name="connsiteX11" fmla="*/ 429275 w 604887"/>
              <a:gd name="connsiteY11" fmla="*/ 428674 h 604040"/>
              <a:gd name="connsiteX12" fmla="*/ 29192 w 604887"/>
              <a:gd name="connsiteY12" fmla="*/ 428674 h 604040"/>
              <a:gd name="connsiteX13" fmla="*/ 19512 w 604887"/>
              <a:gd name="connsiteY13" fmla="*/ 438339 h 604040"/>
              <a:gd name="connsiteX14" fmla="*/ 29192 w 604887"/>
              <a:gd name="connsiteY14" fmla="*/ 448159 h 604040"/>
              <a:gd name="connsiteX15" fmla="*/ 58537 w 604887"/>
              <a:gd name="connsiteY15" fmla="*/ 448159 h 604040"/>
              <a:gd name="connsiteX16" fmla="*/ 58537 w 604887"/>
              <a:gd name="connsiteY16" fmla="*/ 428674 h 604040"/>
              <a:gd name="connsiteX17" fmla="*/ 515775 w 604887"/>
              <a:gd name="connsiteY17" fmla="*/ 410876 h 604040"/>
              <a:gd name="connsiteX18" fmla="*/ 487812 w 604887"/>
              <a:gd name="connsiteY18" fmla="*/ 424838 h 604040"/>
              <a:gd name="connsiteX19" fmla="*/ 487812 w 604887"/>
              <a:gd name="connsiteY19" fmla="*/ 451841 h 604040"/>
              <a:gd name="connsiteX20" fmla="*/ 515775 w 604887"/>
              <a:gd name="connsiteY20" fmla="*/ 465803 h 604040"/>
              <a:gd name="connsiteX21" fmla="*/ 538053 w 604887"/>
              <a:gd name="connsiteY21" fmla="*/ 448159 h 604040"/>
              <a:gd name="connsiteX22" fmla="*/ 517004 w 604887"/>
              <a:gd name="connsiteY22" fmla="*/ 448159 h 604040"/>
              <a:gd name="connsiteX23" fmla="*/ 517004 w 604887"/>
              <a:gd name="connsiteY23" fmla="*/ 428674 h 604040"/>
              <a:gd name="connsiteX24" fmla="*/ 538053 w 604887"/>
              <a:gd name="connsiteY24" fmla="*/ 428674 h 604040"/>
              <a:gd name="connsiteX25" fmla="*/ 458467 w 604887"/>
              <a:gd name="connsiteY25" fmla="*/ 409188 h 604040"/>
              <a:gd name="connsiteX26" fmla="*/ 448787 w 604887"/>
              <a:gd name="connsiteY26" fmla="*/ 418854 h 604040"/>
              <a:gd name="connsiteX27" fmla="*/ 448787 w 604887"/>
              <a:gd name="connsiteY27" fmla="*/ 457825 h 604040"/>
              <a:gd name="connsiteX28" fmla="*/ 458467 w 604887"/>
              <a:gd name="connsiteY28" fmla="*/ 467644 h 604040"/>
              <a:gd name="connsiteX29" fmla="*/ 468300 w 604887"/>
              <a:gd name="connsiteY29" fmla="*/ 457825 h 604040"/>
              <a:gd name="connsiteX30" fmla="*/ 468300 w 604887"/>
              <a:gd name="connsiteY30" fmla="*/ 418854 h 604040"/>
              <a:gd name="connsiteX31" fmla="*/ 458467 w 604887"/>
              <a:gd name="connsiteY31" fmla="*/ 409188 h 604040"/>
              <a:gd name="connsiteX32" fmla="*/ 253683 w 604887"/>
              <a:gd name="connsiteY32" fmla="*/ 340902 h 604040"/>
              <a:gd name="connsiteX33" fmla="*/ 556056 w 604887"/>
              <a:gd name="connsiteY33" fmla="*/ 340902 h 604040"/>
              <a:gd name="connsiteX34" fmla="*/ 556056 w 604887"/>
              <a:gd name="connsiteY34" fmla="*/ 360378 h 604040"/>
              <a:gd name="connsiteX35" fmla="*/ 253683 w 604887"/>
              <a:gd name="connsiteY35" fmla="*/ 360378 h 604040"/>
              <a:gd name="connsiteX36" fmla="*/ 253683 w 604887"/>
              <a:gd name="connsiteY36" fmla="*/ 292282 h 604040"/>
              <a:gd name="connsiteX37" fmla="*/ 556056 w 604887"/>
              <a:gd name="connsiteY37" fmla="*/ 292282 h 604040"/>
              <a:gd name="connsiteX38" fmla="*/ 556056 w 604887"/>
              <a:gd name="connsiteY38" fmla="*/ 311758 h 604040"/>
              <a:gd name="connsiteX39" fmla="*/ 253683 w 604887"/>
              <a:gd name="connsiteY39" fmla="*/ 311758 h 604040"/>
              <a:gd name="connsiteX40" fmla="*/ 146282 w 604887"/>
              <a:gd name="connsiteY40" fmla="*/ 292282 h 604040"/>
              <a:gd name="connsiteX41" fmla="*/ 224327 w 604887"/>
              <a:gd name="connsiteY41" fmla="*/ 292282 h 604040"/>
              <a:gd name="connsiteX42" fmla="*/ 224327 w 604887"/>
              <a:gd name="connsiteY42" fmla="*/ 311760 h 604040"/>
              <a:gd name="connsiteX43" fmla="*/ 195137 w 604887"/>
              <a:gd name="connsiteY43" fmla="*/ 311760 h 604040"/>
              <a:gd name="connsiteX44" fmla="*/ 195137 w 604887"/>
              <a:gd name="connsiteY44" fmla="*/ 360378 h 604040"/>
              <a:gd name="connsiteX45" fmla="*/ 175626 w 604887"/>
              <a:gd name="connsiteY45" fmla="*/ 360378 h 604040"/>
              <a:gd name="connsiteX46" fmla="*/ 175626 w 604887"/>
              <a:gd name="connsiteY46" fmla="*/ 311760 h 604040"/>
              <a:gd name="connsiteX47" fmla="*/ 146282 w 604887"/>
              <a:gd name="connsiteY47" fmla="*/ 311760 h 604040"/>
              <a:gd name="connsiteX48" fmla="*/ 468343 w 604887"/>
              <a:gd name="connsiteY48" fmla="*/ 243451 h 604040"/>
              <a:gd name="connsiteX49" fmla="*/ 556056 w 604887"/>
              <a:gd name="connsiteY49" fmla="*/ 243451 h 604040"/>
              <a:gd name="connsiteX50" fmla="*/ 556056 w 604887"/>
              <a:gd name="connsiteY50" fmla="*/ 262927 h 604040"/>
              <a:gd name="connsiteX51" fmla="*/ 468343 w 604887"/>
              <a:gd name="connsiteY51" fmla="*/ 262927 h 604040"/>
              <a:gd name="connsiteX52" fmla="*/ 468343 w 604887"/>
              <a:gd name="connsiteY52" fmla="*/ 194831 h 604040"/>
              <a:gd name="connsiteX53" fmla="*/ 556056 w 604887"/>
              <a:gd name="connsiteY53" fmla="*/ 194831 h 604040"/>
              <a:gd name="connsiteX54" fmla="*/ 556056 w 604887"/>
              <a:gd name="connsiteY54" fmla="*/ 214307 h 604040"/>
              <a:gd name="connsiteX55" fmla="*/ 468343 w 604887"/>
              <a:gd name="connsiteY55" fmla="*/ 214307 h 604040"/>
              <a:gd name="connsiteX56" fmla="*/ 468343 w 604887"/>
              <a:gd name="connsiteY56" fmla="*/ 146070 h 604040"/>
              <a:gd name="connsiteX57" fmla="*/ 556056 w 604887"/>
              <a:gd name="connsiteY57" fmla="*/ 146070 h 604040"/>
              <a:gd name="connsiteX58" fmla="*/ 556056 w 604887"/>
              <a:gd name="connsiteY58" fmla="*/ 165546 h 604040"/>
              <a:gd name="connsiteX59" fmla="*/ 468343 w 604887"/>
              <a:gd name="connsiteY59" fmla="*/ 165546 h 604040"/>
              <a:gd name="connsiteX60" fmla="*/ 390567 w 604887"/>
              <a:gd name="connsiteY60" fmla="*/ 117806 h 604040"/>
              <a:gd name="connsiteX61" fmla="*/ 331570 w 604887"/>
              <a:gd name="connsiteY61" fmla="*/ 147260 h 604040"/>
              <a:gd name="connsiteX62" fmla="*/ 354769 w 604887"/>
              <a:gd name="connsiteY62" fmla="*/ 156464 h 604040"/>
              <a:gd name="connsiteX63" fmla="*/ 347548 w 604887"/>
              <a:gd name="connsiteY63" fmla="*/ 174566 h 604040"/>
              <a:gd name="connsiteX64" fmla="*/ 253675 w 604887"/>
              <a:gd name="connsiteY64" fmla="*/ 137135 h 604040"/>
              <a:gd name="connsiteX65" fmla="*/ 165794 w 604887"/>
              <a:gd name="connsiteY65" fmla="*/ 172111 h 604040"/>
              <a:gd name="connsiteX66" fmla="*/ 165794 w 604887"/>
              <a:gd name="connsiteY66" fmla="*/ 243445 h 604040"/>
              <a:gd name="connsiteX67" fmla="*/ 429284 w 604887"/>
              <a:gd name="connsiteY67" fmla="*/ 243445 h 604040"/>
              <a:gd name="connsiteX68" fmla="*/ 429284 w 604887"/>
              <a:gd name="connsiteY68" fmla="*/ 133146 h 604040"/>
              <a:gd name="connsiteX69" fmla="*/ 321891 w 604887"/>
              <a:gd name="connsiteY69" fmla="*/ 116885 h 604040"/>
              <a:gd name="connsiteX70" fmla="*/ 291778 w 604887"/>
              <a:gd name="connsiteY70" fmla="*/ 131305 h 604040"/>
              <a:gd name="connsiteX71" fmla="*/ 308063 w 604887"/>
              <a:gd name="connsiteY71" fmla="*/ 137902 h 604040"/>
              <a:gd name="connsiteX72" fmla="*/ 307756 w 604887"/>
              <a:gd name="connsiteY72" fmla="*/ 137442 h 604040"/>
              <a:gd name="connsiteX73" fmla="*/ 339867 w 604887"/>
              <a:gd name="connsiteY73" fmla="*/ 121334 h 604040"/>
              <a:gd name="connsiteX74" fmla="*/ 321891 w 604887"/>
              <a:gd name="connsiteY74" fmla="*/ 116885 h 604040"/>
              <a:gd name="connsiteX75" fmla="*/ 468343 w 604887"/>
              <a:gd name="connsiteY75" fmla="*/ 97451 h 604040"/>
              <a:gd name="connsiteX76" fmla="*/ 556056 w 604887"/>
              <a:gd name="connsiteY76" fmla="*/ 97451 h 604040"/>
              <a:gd name="connsiteX77" fmla="*/ 556056 w 604887"/>
              <a:gd name="connsiteY77" fmla="*/ 116927 h 604040"/>
              <a:gd name="connsiteX78" fmla="*/ 468343 w 604887"/>
              <a:gd name="connsiteY78" fmla="*/ 116927 h 604040"/>
              <a:gd name="connsiteX79" fmla="*/ 165794 w 604887"/>
              <a:gd name="connsiteY79" fmla="*/ 68102 h 604040"/>
              <a:gd name="connsiteX80" fmla="*/ 165794 w 604887"/>
              <a:gd name="connsiteY80" fmla="*/ 151248 h 604040"/>
              <a:gd name="connsiteX81" fmla="*/ 253675 w 604887"/>
              <a:gd name="connsiteY81" fmla="*/ 116118 h 604040"/>
              <a:gd name="connsiteX82" fmla="*/ 273034 w 604887"/>
              <a:gd name="connsiteY82" fmla="*/ 123942 h 604040"/>
              <a:gd name="connsiteX83" fmla="*/ 321891 w 604887"/>
              <a:gd name="connsiteY83" fmla="*/ 97403 h 604040"/>
              <a:gd name="connsiteX84" fmla="*/ 359686 w 604887"/>
              <a:gd name="connsiteY84" fmla="*/ 111516 h 604040"/>
              <a:gd name="connsiteX85" fmla="*/ 389799 w 604887"/>
              <a:gd name="connsiteY85" fmla="*/ 96482 h 604040"/>
              <a:gd name="connsiteX86" fmla="*/ 429284 w 604887"/>
              <a:gd name="connsiteY86" fmla="*/ 112283 h 604040"/>
              <a:gd name="connsiteX87" fmla="*/ 429284 w 604887"/>
              <a:gd name="connsiteY87" fmla="*/ 68102 h 604040"/>
              <a:gd name="connsiteX88" fmla="*/ 468343 w 604887"/>
              <a:gd name="connsiteY88" fmla="*/ 48620 h 604040"/>
              <a:gd name="connsiteX89" fmla="*/ 556056 w 604887"/>
              <a:gd name="connsiteY89" fmla="*/ 48620 h 604040"/>
              <a:gd name="connsiteX90" fmla="*/ 556056 w 604887"/>
              <a:gd name="connsiteY90" fmla="*/ 68096 h 604040"/>
              <a:gd name="connsiteX91" fmla="*/ 468343 w 604887"/>
              <a:gd name="connsiteY91" fmla="*/ 68096 h 604040"/>
              <a:gd name="connsiteX92" fmla="*/ 146282 w 604887"/>
              <a:gd name="connsiteY92" fmla="*/ 48620 h 604040"/>
              <a:gd name="connsiteX93" fmla="*/ 448796 w 604887"/>
              <a:gd name="connsiteY93" fmla="*/ 48620 h 604040"/>
              <a:gd name="connsiteX94" fmla="*/ 448796 w 604887"/>
              <a:gd name="connsiteY94" fmla="*/ 262927 h 604040"/>
              <a:gd name="connsiteX95" fmla="*/ 146282 w 604887"/>
              <a:gd name="connsiteY95" fmla="*/ 262927 h 604040"/>
              <a:gd name="connsiteX96" fmla="*/ 117075 w 604887"/>
              <a:gd name="connsiteY96" fmla="*/ 19485 h 604040"/>
              <a:gd name="connsiteX97" fmla="*/ 117075 w 604887"/>
              <a:gd name="connsiteY97" fmla="*/ 409188 h 604040"/>
              <a:gd name="connsiteX98" fmla="*/ 430965 w 604887"/>
              <a:gd name="connsiteY98" fmla="*/ 409188 h 604040"/>
              <a:gd name="connsiteX99" fmla="*/ 458467 w 604887"/>
              <a:gd name="connsiteY99" fmla="*/ 389703 h 604040"/>
              <a:gd name="connsiteX100" fmla="*/ 484125 w 604887"/>
              <a:gd name="connsiteY100" fmla="*/ 404892 h 604040"/>
              <a:gd name="connsiteX101" fmla="*/ 518233 w 604887"/>
              <a:gd name="connsiteY101" fmla="*/ 387862 h 604040"/>
              <a:gd name="connsiteX102" fmla="*/ 581380 w 604887"/>
              <a:gd name="connsiteY102" fmla="*/ 438339 h 604040"/>
              <a:gd name="connsiteX103" fmla="*/ 518233 w 604887"/>
              <a:gd name="connsiteY103" fmla="*/ 488817 h 604040"/>
              <a:gd name="connsiteX104" fmla="*/ 484125 w 604887"/>
              <a:gd name="connsiteY104" fmla="*/ 471786 h 604040"/>
              <a:gd name="connsiteX105" fmla="*/ 458467 w 604887"/>
              <a:gd name="connsiteY105" fmla="*/ 487129 h 604040"/>
              <a:gd name="connsiteX106" fmla="*/ 430965 w 604887"/>
              <a:gd name="connsiteY106" fmla="*/ 467644 h 604040"/>
              <a:gd name="connsiteX107" fmla="*/ 117075 w 604887"/>
              <a:gd name="connsiteY107" fmla="*/ 467644 h 604040"/>
              <a:gd name="connsiteX108" fmla="*/ 117075 w 604887"/>
              <a:gd name="connsiteY108" fmla="*/ 487129 h 604040"/>
              <a:gd name="connsiteX109" fmla="*/ 153949 w 604887"/>
              <a:gd name="connsiteY109" fmla="*/ 487129 h 604040"/>
              <a:gd name="connsiteX110" fmla="*/ 175612 w 604887"/>
              <a:gd name="connsiteY110" fmla="*/ 477310 h 604040"/>
              <a:gd name="connsiteX111" fmla="*/ 197276 w 604887"/>
              <a:gd name="connsiteY111" fmla="*/ 487129 h 604040"/>
              <a:gd name="connsiteX112" fmla="*/ 214637 w 604887"/>
              <a:gd name="connsiteY112" fmla="*/ 487129 h 604040"/>
              <a:gd name="connsiteX113" fmla="*/ 214637 w 604887"/>
              <a:gd name="connsiteY113" fmla="*/ 506614 h 604040"/>
              <a:gd name="connsiteX114" fmla="*/ 186828 w 604887"/>
              <a:gd name="connsiteY114" fmla="*/ 506614 h 604040"/>
              <a:gd name="connsiteX115" fmla="*/ 183909 w 604887"/>
              <a:gd name="connsiteY115" fmla="*/ 501705 h 604040"/>
              <a:gd name="connsiteX116" fmla="*/ 167162 w 604887"/>
              <a:gd name="connsiteY116" fmla="*/ 501705 h 604040"/>
              <a:gd name="connsiteX117" fmla="*/ 164396 w 604887"/>
              <a:gd name="connsiteY117" fmla="*/ 506614 h 604040"/>
              <a:gd name="connsiteX118" fmla="*/ 117075 w 604887"/>
              <a:gd name="connsiteY118" fmla="*/ 506614 h 604040"/>
              <a:gd name="connsiteX119" fmla="*/ 117075 w 604887"/>
              <a:gd name="connsiteY119" fmla="*/ 584555 h 604040"/>
              <a:gd name="connsiteX120" fmla="*/ 507325 w 604887"/>
              <a:gd name="connsiteY120" fmla="*/ 584555 h 604040"/>
              <a:gd name="connsiteX121" fmla="*/ 507325 w 604887"/>
              <a:gd name="connsiteY121" fmla="*/ 506614 h 604040"/>
              <a:gd name="connsiteX122" fmla="*/ 585375 w 604887"/>
              <a:gd name="connsiteY122" fmla="*/ 506614 h 604040"/>
              <a:gd name="connsiteX123" fmla="*/ 585375 w 604887"/>
              <a:gd name="connsiteY123" fmla="*/ 19485 h 604040"/>
              <a:gd name="connsiteX124" fmla="*/ 97562 w 604887"/>
              <a:gd name="connsiteY124" fmla="*/ 0 h 604040"/>
              <a:gd name="connsiteX125" fmla="*/ 604887 w 604887"/>
              <a:gd name="connsiteY125" fmla="*/ 0 h 604040"/>
              <a:gd name="connsiteX126" fmla="*/ 604887 w 604887"/>
              <a:gd name="connsiteY126" fmla="*/ 520269 h 604040"/>
              <a:gd name="connsiteX127" fmla="*/ 520999 w 604887"/>
              <a:gd name="connsiteY127" fmla="*/ 604040 h 604040"/>
              <a:gd name="connsiteX128" fmla="*/ 97562 w 604887"/>
              <a:gd name="connsiteY128" fmla="*/ 604040 h 604040"/>
              <a:gd name="connsiteX129" fmla="*/ 97562 w 604887"/>
              <a:gd name="connsiteY129" fmla="*/ 506614 h 604040"/>
              <a:gd name="connsiteX130" fmla="*/ 87729 w 604887"/>
              <a:gd name="connsiteY130" fmla="*/ 506614 h 604040"/>
              <a:gd name="connsiteX131" fmla="*/ 58537 w 604887"/>
              <a:gd name="connsiteY131" fmla="*/ 477310 h 604040"/>
              <a:gd name="connsiteX132" fmla="*/ 58537 w 604887"/>
              <a:gd name="connsiteY132" fmla="*/ 467644 h 604040"/>
              <a:gd name="connsiteX133" fmla="*/ 29192 w 604887"/>
              <a:gd name="connsiteY133" fmla="*/ 467644 h 604040"/>
              <a:gd name="connsiteX134" fmla="*/ 0 w 604887"/>
              <a:gd name="connsiteY134" fmla="*/ 438339 h 604040"/>
              <a:gd name="connsiteX135" fmla="*/ 29192 w 604887"/>
              <a:gd name="connsiteY135" fmla="*/ 409188 h 604040"/>
              <a:gd name="connsiteX136" fmla="*/ 97562 w 604887"/>
              <a:gd name="connsiteY136" fmla="*/ 409188 h 604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604887" h="604040">
                <a:moveTo>
                  <a:pt x="526837" y="526099"/>
                </a:moveTo>
                <a:lnTo>
                  <a:pt x="526837" y="570746"/>
                </a:lnTo>
                <a:lnTo>
                  <a:pt x="571547" y="526099"/>
                </a:lnTo>
                <a:close/>
                <a:moveTo>
                  <a:pt x="78050" y="467644"/>
                </a:moveTo>
                <a:lnTo>
                  <a:pt x="78050" y="477310"/>
                </a:lnTo>
                <a:cubicBezTo>
                  <a:pt x="78050" y="482680"/>
                  <a:pt x="82352" y="487129"/>
                  <a:pt x="87729" y="487129"/>
                </a:cubicBezTo>
                <a:lnTo>
                  <a:pt x="97562" y="487129"/>
                </a:lnTo>
                <a:lnTo>
                  <a:pt x="97562" y="467644"/>
                </a:lnTo>
                <a:close/>
                <a:moveTo>
                  <a:pt x="78050" y="428674"/>
                </a:moveTo>
                <a:lnTo>
                  <a:pt x="78050" y="448159"/>
                </a:lnTo>
                <a:lnTo>
                  <a:pt x="429275" y="448159"/>
                </a:lnTo>
                <a:lnTo>
                  <a:pt x="429275" y="428674"/>
                </a:lnTo>
                <a:close/>
                <a:moveTo>
                  <a:pt x="29192" y="428674"/>
                </a:moveTo>
                <a:cubicBezTo>
                  <a:pt x="23814" y="428674"/>
                  <a:pt x="19512" y="432970"/>
                  <a:pt x="19512" y="438339"/>
                </a:cubicBezTo>
                <a:cubicBezTo>
                  <a:pt x="19512" y="443709"/>
                  <a:pt x="23814" y="448159"/>
                  <a:pt x="29192" y="448159"/>
                </a:cubicBezTo>
                <a:lnTo>
                  <a:pt x="58537" y="448159"/>
                </a:lnTo>
                <a:lnTo>
                  <a:pt x="58537" y="428674"/>
                </a:lnTo>
                <a:close/>
                <a:moveTo>
                  <a:pt x="515775" y="410876"/>
                </a:moveTo>
                <a:lnTo>
                  <a:pt x="487812" y="424838"/>
                </a:lnTo>
                <a:lnTo>
                  <a:pt x="487812" y="451841"/>
                </a:lnTo>
                <a:lnTo>
                  <a:pt x="515775" y="465803"/>
                </a:lnTo>
                <a:lnTo>
                  <a:pt x="538053" y="448159"/>
                </a:lnTo>
                <a:lnTo>
                  <a:pt x="517004" y="448159"/>
                </a:lnTo>
                <a:lnTo>
                  <a:pt x="517004" y="428674"/>
                </a:lnTo>
                <a:lnTo>
                  <a:pt x="538053" y="428674"/>
                </a:lnTo>
                <a:close/>
                <a:moveTo>
                  <a:pt x="458467" y="409188"/>
                </a:moveTo>
                <a:cubicBezTo>
                  <a:pt x="453089" y="409188"/>
                  <a:pt x="448787" y="413484"/>
                  <a:pt x="448787" y="418854"/>
                </a:cubicBezTo>
                <a:lnTo>
                  <a:pt x="448787" y="457825"/>
                </a:lnTo>
                <a:cubicBezTo>
                  <a:pt x="448787" y="463194"/>
                  <a:pt x="453089" y="467644"/>
                  <a:pt x="458467" y="467644"/>
                </a:cubicBezTo>
                <a:cubicBezTo>
                  <a:pt x="463844" y="467644"/>
                  <a:pt x="468300" y="463194"/>
                  <a:pt x="468300" y="457825"/>
                </a:cubicBezTo>
                <a:lnTo>
                  <a:pt x="468300" y="418854"/>
                </a:lnTo>
                <a:cubicBezTo>
                  <a:pt x="468300" y="413484"/>
                  <a:pt x="463844" y="409188"/>
                  <a:pt x="458467" y="409188"/>
                </a:cubicBezTo>
                <a:close/>
                <a:moveTo>
                  <a:pt x="253683" y="340902"/>
                </a:moveTo>
                <a:lnTo>
                  <a:pt x="556056" y="340902"/>
                </a:lnTo>
                <a:lnTo>
                  <a:pt x="556056" y="360378"/>
                </a:lnTo>
                <a:lnTo>
                  <a:pt x="253683" y="360378"/>
                </a:lnTo>
                <a:close/>
                <a:moveTo>
                  <a:pt x="253683" y="292282"/>
                </a:moveTo>
                <a:lnTo>
                  <a:pt x="556056" y="292282"/>
                </a:lnTo>
                <a:lnTo>
                  <a:pt x="556056" y="311758"/>
                </a:lnTo>
                <a:lnTo>
                  <a:pt x="253683" y="311758"/>
                </a:lnTo>
                <a:close/>
                <a:moveTo>
                  <a:pt x="146282" y="292282"/>
                </a:moveTo>
                <a:lnTo>
                  <a:pt x="224327" y="292282"/>
                </a:lnTo>
                <a:lnTo>
                  <a:pt x="224327" y="311760"/>
                </a:lnTo>
                <a:lnTo>
                  <a:pt x="195137" y="311760"/>
                </a:lnTo>
                <a:lnTo>
                  <a:pt x="195137" y="360378"/>
                </a:lnTo>
                <a:lnTo>
                  <a:pt x="175626" y="360378"/>
                </a:lnTo>
                <a:lnTo>
                  <a:pt x="175626" y="311760"/>
                </a:lnTo>
                <a:lnTo>
                  <a:pt x="146282" y="311760"/>
                </a:lnTo>
                <a:close/>
                <a:moveTo>
                  <a:pt x="468343" y="243451"/>
                </a:moveTo>
                <a:lnTo>
                  <a:pt x="556056" y="243451"/>
                </a:lnTo>
                <a:lnTo>
                  <a:pt x="556056" y="262927"/>
                </a:lnTo>
                <a:lnTo>
                  <a:pt x="468343" y="262927"/>
                </a:lnTo>
                <a:close/>
                <a:moveTo>
                  <a:pt x="468343" y="194831"/>
                </a:moveTo>
                <a:lnTo>
                  <a:pt x="556056" y="194831"/>
                </a:lnTo>
                <a:lnTo>
                  <a:pt x="556056" y="214307"/>
                </a:lnTo>
                <a:lnTo>
                  <a:pt x="468343" y="214307"/>
                </a:lnTo>
                <a:close/>
                <a:moveTo>
                  <a:pt x="468343" y="146070"/>
                </a:moveTo>
                <a:lnTo>
                  <a:pt x="556056" y="146070"/>
                </a:lnTo>
                <a:lnTo>
                  <a:pt x="556056" y="165546"/>
                </a:lnTo>
                <a:lnTo>
                  <a:pt x="468343" y="165546"/>
                </a:lnTo>
                <a:close/>
                <a:moveTo>
                  <a:pt x="390567" y="117806"/>
                </a:moveTo>
                <a:lnTo>
                  <a:pt x="331570" y="147260"/>
                </a:lnTo>
                <a:lnTo>
                  <a:pt x="354769" y="156464"/>
                </a:lnTo>
                <a:lnTo>
                  <a:pt x="347548" y="174566"/>
                </a:lnTo>
                <a:lnTo>
                  <a:pt x="253675" y="137135"/>
                </a:lnTo>
                <a:lnTo>
                  <a:pt x="165794" y="172111"/>
                </a:lnTo>
                <a:lnTo>
                  <a:pt x="165794" y="243445"/>
                </a:lnTo>
                <a:lnTo>
                  <a:pt x="429284" y="243445"/>
                </a:lnTo>
                <a:lnTo>
                  <a:pt x="429284" y="133146"/>
                </a:lnTo>
                <a:close/>
                <a:moveTo>
                  <a:pt x="321891" y="116885"/>
                </a:moveTo>
                <a:cubicBezTo>
                  <a:pt x="310061" y="116885"/>
                  <a:pt x="298999" y="122408"/>
                  <a:pt x="291778" y="131305"/>
                </a:cubicBezTo>
                <a:lnTo>
                  <a:pt x="308063" y="137902"/>
                </a:lnTo>
                <a:lnTo>
                  <a:pt x="307756" y="137442"/>
                </a:lnTo>
                <a:lnTo>
                  <a:pt x="339867" y="121334"/>
                </a:lnTo>
                <a:cubicBezTo>
                  <a:pt x="334489" y="118419"/>
                  <a:pt x="328344" y="116885"/>
                  <a:pt x="321891" y="116885"/>
                </a:cubicBezTo>
                <a:close/>
                <a:moveTo>
                  <a:pt x="468343" y="97451"/>
                </a:moveTo>
                <a:lnTo>
                  <a:pt x="556056" y="97451"/>
                </a:lnTo>
                <a:lnTo>
                  <a:pt x="556056" y="116927"/>
                </a:lnTo>
                <a:lnTo>
                  <a:pt x="468343" y="116927"/>
                </a:lnTo>
                <a:close/>
                <a:moveTo>
                  <a:pt x="165794" y="68102"/>
                </a:moveTo>
                <a:lnTo>
                  <a:pt x="165794" y="151248"/>
                </a:lnTo>
                <a:lnTo>
                  <a:pt x="253675" y="116118"/>
                </a:lnTo>
                <a:lnTo>
                  <a:pt x="273034" y="123942"/>
                </a:lnTo>
                <a:cubicBezTo>
                  <a:pt x="283788" y="107528"/>
                  <a:pt x="302071" y="97403"/>
                  <a:pt x="321891" y="97403"/>
                </a:cubicBezTo>
                <a:cubicBezTo>
                  <a:pt x="336026" y="97403"/>
                  <a:pt x="349238" y="102465"/>
                  <a:pt x="359686" y="111516"/>
                </a:cubicBezTo>
                <a:lnTo>
                  <a:pt x="389799" y="96482"/>
                </a:lnTo>
                <a:lnTo>
                  <a:pt x="429284" y="112283"/>
                </a:lnTo>
                <a:lnTo>
                  <a:pt x="429284" y="68102"/>
                </a:lnTo>
                <a:close/>
                <a:moveTo>
                  <a:pt x="468343" y="48620"/>
                </a:moveTo>
                <a:lnTo>
                  <a:pt x="556056" y="48620"/>
                </a:lnTo>
                <a:lnTo>
                  <a:pt x="556056" y="68096"/>
                </a:lnTo>
                <a:lnTo>
                  <a:pt x="468343" y="68096"/>
                </a:lnTo>
                <a:close/>
                <a:moveTo>
                  <a:pt x="146282" y="48620"/>
                </a:moveTo>
                <a:lnTo>
                  <a:pt x="448796" y="48620"/>
                </a:lnTo>
                <a:lnTo>
                  <a:pt x="448796" y="262927"/>
                </a:lnTo>
                <a:lnTo>
                  <a:pt x="146282" y="262927"/>
                </a:lnTo>
                <a:close/>
                <a:moveTo>
                  <a:pt x="117075" y="19485"/>
                </a:moveTo>
                <a:lnTo>
                  <a:pt x="117075" y="409188"/>
                </a:lnTo>
                <a:lnTo>
                  <a:pt x="430965" y="409188"/>
                </a:lnTo>
                <a:cubicBezTo>
                  <a:pt x="435113" y="397835"/>
                  <a:pt x="445714" y="389703"/>
                  <a:pt x="458467" y="389703"/>
                </a:cubicBezTo>
                <a:cubicBezTo>
                  <a:pt x="469529" y="389703"/>
                  <a:pt x="479055" y="395840"/>
                  <a:pt x="484125" y="404892"/>
                </a:cubicBezTo>
                <a:lnTo>
                  <a:pt x="518233" y="387862"/>
                </a:lnTo>
                <a:lnTo>
                  <a:pt x="581380" y="438339"/>
                </a:lnTo>
                <a:lnTo>
                  <a:pt x="518233" y="488817"/>
                </a:lnTo>
                <a:lnTo>
                  <a:pt x="484125" y="471786"/>
                </a:lnTo>
                <a:cubicBezTo>
                  <a:pt x="479055" y="480839"/>
                  <a:pt x="469529" y="487129"/>
                  <a:pt x="458467" y="487129"/>
                </a:cubicBezTo>
                <a:cubicBezTo>
                  <a:pt x="445714" y="487129"/>
                  <a:pt x="435113" y="478844"/>
                  <a:pt x="430965" y="467644"/>
                </a:cubicBezTo>
                <a:lnTo>
                  <a:pt x="117075" y="467644"/>
                </a:lnTo>
                <a:lnTo>
                  <a:pt x="117075" y="487129"/>
                </a:lnTo>
                <a:lnTo>
                  <a:pt x="153949" y="487129"/>
                </a:lnTo>
                <a:cubicBezTo>
                  <a:pt x="159326" y="480992"/>
                  <a:pt x="167316" y="477310"/>
                  <a:pt x="175612" y="477310"/>
                </a:cubicBezTo>
                <a:cubicBezTo>
                  <a:pt x="183909" y="477310"/>
                  <a:pt x="191745" y="480992"/>
                  <a:pt x="197276" y="487129"/>
                </a:cubicBezTo>
                <a:lnTo>
                  <a:pt x="214637" y="487129"/>
                </a:lnTo>
                <a:lnTo>
                  <a:pt x="214637" y="506614"/>
                </a:lnTo>
                <a:lnTo>
                  <a:pt x="186828" y="506614"/>
                </a:lnTo>
                <a:lnTo>
                  <a:pt x="183909" y="501705"/>
                </a:lnTo>
                <a:cubicBezTo>
                  <a:pt x="180375" y="495568"/>
                  <a:pt x="170849" y="495568"/>
                  <a:pt x="167162" y="501705"/>
                </a:cubicBezTo>
                <a:lnTo>
                  <a:pt x="164396" y="506614"/>
                </a:lnTo>
                <a:lnTo>
                  <a:pt x="117075" y="506614"/>
                </a:lnTo>
                <a:lnTo>
                  <a:pt x="117075" y="584555"/>
                </a:lnTo>
                <a:lnTo>
                  <a:pt x="507325" y="584555"/>
                </a:lnTo>
                <a:lnTo>
                  <a:pt x="507325" y="506614"/>
                </a:lnTo>
                <a:lnTo>
                  <a:pt x="585375" y="506614"/>
                </a:lnTo>
                <a:lnTo>
                  <a:pt x="585375" y="19485"/>
                </a:lnTo>
                <a:close/>
                <a:moveTo>
                  <a:pt x="97562" y="0"/>
                </a:moveTo>
                <a:lnTo>
                  <a:pt x="604887" y="0"/>
                </a:lnTo>
                <a:lnTo>
                  <a:pt x="604887" y="520269"/>
                </a:lnTo>
                <a:lnTo>
                  <a:pt x="520999" y="604040"/>
                </a:lnTo>
                <a:lnTo>
                  <a:pt x="97562" y="604040"/>
                </a:lnTo>
                <a:lnTo>
                  <a:pt x="97562" y="506614"/>
                </a:lnTo>
                <a:lnTo>
                  <a:pt x="87729" y="506614"/>
                </a:lnTo>
                <a:cubicBezTo>
                  <a:pt x="71597" y="506614"/>
                  <a:pt x="58537" y="493420"/>
                  <a:pt x="58537" y="477310"/>
                </a:cubicBezTo>
                <a:lnTo>
                  <a:pt x="58537" y="467644"/>
                </a:lnTo>
                <a:lnTo>
                  <a:pt x="29192" y="467644"/>
                </a:lnTo>
                <a:cubicBezTo>
                  <a:pt x="13059" y="467644"/>
                  <a:pt x="0" y="454449"/>
                  <a:pt x="0" y="438339"/>
                </a:cubicBezTo>
                <a:cubicBezTo>
                  <a:pt x="0" y="422230"/>
                  <a:pt x="13059" y="409188"/>
                  <a:pt x="29192" y="409188"/>
                </a:cubicBezTo>
                <a:lnTo>
                  <a:pt x="97562" y="409188"/>
                </a:lnTo>
                <a:close/>
              </a:path>
            </a:pathLst>
          </a:custGeom>
          <a:gradFill>
            <a:gsLst>
              <a:gs pos="0">
                <a:srgbClr val="0079BD"/>
              </a:gs>
              <a:gs pos="100000">
                <a:srgbClr val="00B0F0"/>
              </a:gs>
            </a:gsLst>
            <a:lin ang="5400000" scaled="0"/>
          </a:gradFill>
          <a:ln>
            <a:noFill/>
          </a:ln>
        </p:spPr>
        <p:txBody>
          <a:bodyPr/>
          <a:lstStyle/>
          <a:p>
            <a:pPr>
              <a:lnSpc>
                <a:spcPct val="120000"/>
              </a:lnSpc>
            </a:pPr>
            <a:endParaRPr lang="zh-CN" altLang="en-US"/>
          </a:p>
        </p:txBody>
      </p:sp>
      <p:sp>
        <p:nvSpPr>
          <p:cNvPr id="14" name="development_172421"/>
          <p:cNvSpPr>
            <a:spLocks noChangeAspect="1"/>
          </p:cNvSpPr>
          <p:nvPr/>
        </p:nvSpPr>
        <p:spPr bwMode="auto">
          <a:xfrm>
            <a:off x="3819894" y="3625567"/>
            <a:ext cx="486916" cy="486123"/>
          </a:xfrm>
          <a:custGeom>
            <a:avLst/>
            <a:gdLst>
              <a:gd name="connsiteX0" fmla="*/ 80515 w 606580"/>
              <a:gd name="connsiteY0" fmla="*/ 531428 h 605592"/>
              <a:gd name="connsiteX1" fmla="*/ 526135 w 606580"/>
              <a:gd name="connsiteY1" fmla="*/ 531428 h 605592"/>
              <a:gd name="connsiteX2" fmla="*/ 526135 w 606580"/>
              <a:gd name="connsiteY2" fmla="*/ 556196 h 605592"/>
              <a:gd name="connsiteX3" fmla="*/ 80515 w 606580"/>
              <a:gd name="connsiteY3" fmla="*/ 556196 h 605592"/>
              <a:gd name="connsiteX4" fmla="*/ 111423 w 606580"/>
              <a:gd name="connsiteY4" fmla="*/ 432636 h 605592"/>
              <a:gd name="connsiteX5" fmla="*/ 136191 w 606580"/>
              <a:gd name="connsiteY5" fmla="*/ 432636 h 605592"/>
              <a:gd name="connsiteX6" fmla="*/ 136191 w 606580"/>
              <a:gd name="connsiteY6" fmla="*/ 457263 h 605592"/>
              <a:gd name="connsiteX7" fmla="*/ 111423 w 606580"/>
              <a:gd name="connsiteY7" fmla="*/ 457263 h 605592"/>
              <a:gd name="connsiteX8" fmla="*/ 74305 w 606580"/>
              <a:gd name="connsiteY8" fmla="*/ 432636 h 605592"/>
              <a:gd name="connsiteX9" fmla="*/ 99073 w 606580"/>
              <a:gd name="connsiteY9" fmla="*/ 432636 h 605592"/>
              <a:gd name="connsiteX10" fmla="*/ 99073 w 606580"/>
              <a:gd name="connsiteY10" fmla="*/ 457263 h 605592"/>
              <a:gd name="connsiteX11" fmla="*/ 74305 w 606580"/>
              <a:gd name="connsiteY11" fmla="*/ 457263 h 605592"/>
              <a:gd name="connsiteX12" fmla="*/ 37117 w 606580"/>
              <a:gd name="connsiteY12" fmla="*/ 432636 h 605592"/>
              <a:gd name="connsiteX13" fmla="*/ 61956 w 606580"/>
              <a:gd name="connsiteY13" fmla="*/ 432636 h 605592"/>
              <a:gd name="connsiteX14" fmla="*/ 61956 w 606580"/>
              <a:gd name="connsiteY14" fmla="*/ 457263 h 605592"/>
              <a:gd name="connsiteX15" fmla="*/ 37117 w 606580"/>
              <a:gd name="connsiteY15" fmla="*/ 457263 h 605592"/>
              <a:gd name="connsiteX16" fmla="*/ 303336 w 606580"/>
              <a:gd name="connsiteY16" fmla="*/ 284288 h 605592"/>
              <a:gd name="connsiteX17" fmla="*/ 266196 w 606580"/>
              <a:gd name="connsiteY17" fmla="*/ 321365 h 605592"/>
              <a:gd name="connsiteX18" fmla="*/ 303336 w 606580"/>
              <a:gd name="connsiteY18" fmla="*/ 358443 h 605592"/>
              <a:gd name="connsiteX19" fmla="*/ 340477 w 606580"/>
              <a:gd name="connsiteY19" fmla="*/ 321365 h 605592"/>
              <a:gd name="connsiteX20" fmla="*/ 303336 w 606580"/>
              <a:gd name="connsiteY20" fmla="*/ 284288 h 605592"/>
              <a:gd name="connsiteX21" fmla="*/ 303336 w 606580"/>
              <a:gd name="connsiteY21" fmla="*/ 259539 h 605592"/>
              <a:gd name="connsiteX22" fmla="*/ 365176 w 606580"/>
              <a:gd name="connsiteY22" fmla="*/ 321365 h 605592"/>
              <a:gd name="connsiteX23" fmla="*/ 303336 w 606580"/>
              <a:gd name="connsiteY23" fmla="*/ 383099 h 605592"/>
              <a:gd name="connsiteX24" fmla="*/ 241404 w 606580"/>
              <a:gd name="connsiteY24" fmla="*/ 321365 h 605592"/>
              <a:gd name="connsiteX25" fmla="*/ 303336 w 606580"/>
              <a:gd name="connsiteY25" fmla="*/ 259539 h 605592"/>
              <a:gd name="connsiteX26" fmla="*/ 544694 w 606580"/>
              <a:gd name="connsiteY26" fmla="*/ 185375 h 605592"/>
              <a:gd name="connsiteX27" fmla="*/ 569392 w 606580"/>
              <a:gd name="connsiteY27" fmla="*/ 185375 h 605592"/>
              <a:gd name="connsiteX28" fmla="*/ 569392 w 606580"/>
              <a:gd name="connsiteY28" fmla="*/ 210143 h 605592"/>
              <a:gd name="connsiteX29" fmla="*/ 544694 w 606580"/>
              <a:gd name="connsiteY29" fmla="*/ 210143 h 605592"/>
              <a:gd name="connsiteX30" fmla="*/ 507577 w 606580"/>
              <a:gd name="connsiteY30" fmla="*/ 185375 h 605592"/>
              <a:gd name="connsiteX31" fmla="*/ 532275 w 606580"/>
              <a:gd name="connsiteY31" fmla="*/ 185375 h 605592"/>
              <a:gd name="connsiteX32" fmla="*/ 532275 w 606580"/>
              <a:gd name="connsiteY32" fmla="*/ 210143 h 605592"/>
              <a:gd name="connsiteX33" fmla="*/ 507577 w 606580"/>
              <a:gd name="connsiteY33" fmla="*/ 210143 h 605592"/>
              <a:gd name="connsiteX34" fmla="*/ 470459 w 606580"/>
              <a:gd name="connsiteY34" fmla="*/ 185375 h 605592"/>
              <a:gd name="connsiteX35" fmla="*/ 495157 w 606580"/>
              <a:gd name="connsiteY35" fmla="*/ 185375 h 605592"/>
              <a:gd name="connsiteX36" fmla="*/ 495157 w 606580"/>
              <a:gd name="connsiteY36" fmla="*/ 210143 h 605592"/>
              <a:gd name="connsiteX37" fmla="*/ 470459 w 606580"/>
              <a:gd name="connsiteY37" fmla="*/ 210143 h 605592"/>
              <a:gd name="connsiteX38" fmla="*/ 278547 w 606580"/>
              <a:gd name="connsiteY38" fmla="*/ 166870 h 605592"/>
              <a:gd name="connsiteX39" fmla="*/ 278547 w 606580"/>
              <a:gd name="connsiteY39" fmla="*/ 196998 h 605592"/>
              <a:gd name="connsiteX40" fmla="*/ 269727 w 606580"/>
              <a:gd name="connsiteY40" fmla="*/ 208863 h 605592"/>
              <a:gd name="connsiteX41" fmla="*/ 247443 w 606580"/>
              <a:gd name="connsiteY41" fmla="*/ 218041 h 605592"/>
              <a:gd name="connsiteX42" fmla="*/ 232774 w 606580"/>
              <a:gd name="connsiteY42" fmla="*/ 215908 h 605592"/>
              <a:gd name="connsiteX43" fmla="*/ 211419 w 606580"/>
              <a:gd name="connsiteY43" fmla="*/ 194680 h 605592"/>
              <a:gd name="connsiteX44" fmla="*/ 176416 w 606580"/>
              <a:gd name="connsiteY44" fmla="*/ 229628 h 605592"/>
              <a:gd name="connsiteX45" fmla="*/ 197678 w 606580"/>
              <a:gd name="connsiteY45" fmla="*/ 250949 h 605592"/>
              <a:gd name="connsiteX46" fmla="*/ 199813 w 606580"/>
              <a:gd name="connsiteY46" fmla="*/ 265596 h 605592"/>
              <a:gd name="connsiteX47" fmla="*/ 190621 w 606580"/>
              <a:gd name="connsiteY47" fmla="*/ 287844 h 605592"/>
              <a:gd name="connsiteX48" fmla="*/ 178737 w 606580"/>
              <a:gd name="connsiteY48" fmla="*/ 296650 h 605592"/>
              <a:gd name="connsiteX49" fmla="*/ 148562 w 606580"/>
              <a:gd name="connsiteY49" fmla="*/ 296650 h 605592"/>
              <a:gd name="connsiteX50" fmla="*/ 148562 w 606580"/>
              <a:gd name="connsiteY50" fmla="*/ 346060 h 605592"/>
              <a:gd name="connsiteX51" fmla="*/ 178737 w 606580"/>
              <a:gd name="connsiteY51" fmla="*/ 346060 h 605592"/>
              <a:gd name="connsiteX52" fmla="*/ 190621 w 606580"/>
              <a:gd name="connsiteY52" fmla="*/ 354866 h 605592"/>
              <a:gd name="connsiteX53" fmla="*/ 199813 w 606580"/>
              <a:gd name="connsiteY53" fmla="*/ 377114 h 605592"/>
              <a:gd name="connsiteX54" fmla="*/ 197678 w 606580"/>
              <a:gd name="connsiteY54" fmla="*/ 391761 h 605592"/>
              <a:gd name="connsiteX55" fmla="*/ 176416 w 606580"/>
              <a:gd name="connsiteY55" fmla="*/ 413175 h 605592"/>
              <a:gd name="connsiteX56" fmla="*/ 211419 w 606580"/>
              <a:gd name="connsiteY56" fmla="*/ 448123 h 605592"/>
              <a:gd name="connsiteX57" fmla="*/ 232774 w 606580"/>
              <a:gd name="connsiteY57" fmla="*/ 426802 h 605592"/>
              <a:gd name="connsiteX58" fmla="*/ 241501 w 606580"/>
              <a:gd name="connsiteY58" fmla="*/ 423186 h 605592"/>
              <a:gd name="connsiteX59" fmla="*/ 247443 w 606580"/>
              <a:gd name="connsiteY59" fmla="*/ 424762 h 605592"/>
              <a:gd name="connsiteX60" fmla="*/ 269727 w 606580"/>
              <a:gd name="connsiteY60" fmla="*/ 433847 h 605592"/>
              <a:gd name="connsiteX61" fmla="*/ 278547 w 606580"/>
              <a:gd name="connsiteY61" fmla="*/ 445712 h 605592"/>
              <a:gd name="connsiteX62" fmla="*/ 278547 w 606580"/>
              <a:gd name="connsiteY62" fmla="*/ 475840 h 605592"/>
              <a:gd name="connsiteX63" fmla="*/ 328034 w 606580"/>
              <a:gd name="connsiteY63" fmla="*/ 475840 h 605592"/>
              <a:gd name="connsiteX64" fmla="*/ 328034 w 606580"/>
              <a:gd name="connsiteY64" fmla="*/ 445712 h 605592"/>
              <a:gd name="connsiteX65" fmla="*/ 336854 w 606580"/>
              <a:gd name="connsiteY65" fmla="*/ 433847 h 605592"/>
              <a:gd name="connsiteX66" fmla="*/ 359138 w 606580"/>
              <a:gd name="connsiteY66" fmla="*/ 424762 h 605592"/>
              <a:gd name="connsiteX67" fmla="*/ 373807 w 606580"/>
              <a:gd name="connsiteY67" fmla="*/ 426802 h 605592"/>
              <a:gd name="connsiteX68" fmla="*/ 395255 w 606580"/>
              <a:gd name="connsiteY68" fmla="*/ 448030 h 605592"/>
              <a:gd name="connsiteX69" fmla="*/ 430258 w 606580"/>
              <a:gd name="connsiteY69" fmla="*/ 413082 h 605592"/>
              <a:gd name="connsiteX70" fmla="*/ 408903 w 606580"/>
              <a:gd name="connsiteY70" fmla="*/ 391761 h 605592"/>
              <a:gd name="connsiteX71" fmla="*/ 406861 w 606580"/>
              <a:gd name="connsiteY71" fmla="*/ 377114 h 605592"/>
              <a:gd name="connsiteX72" fmla="*/ 415960 w 606580"/>
              <a:gd name="connsiteY72" fmla="*/ 354866 h 605592"/>
              <a:gd name="connsiteX73" fmla="*/ 427844 w 606580"/>
              <a:gd name="connsiteY73" fmla="*/ 346060 h 605592"/>
              <a:gd name="connsiteX74" fmla="*/ 458019 w 606580"/>
              <a:gd name="connsiteY74" fmla="*/ 346060 h 605592"/>
              <a:gd name="connsiteX75" fmla="*/ 458019 w 606580"/>
              <a:gd name="connsiteY75" fmla="*/ 296650 h 605592"/>
              <a:gd name="connsiteX76" fmla="*/ 427844 w 606580"/>
              <a:gd name="connsiteY76" fmla="*/ 296650 h 605592"/>
              <a:gd name="connsiteX77" fmla="*/ 415960 w 606580"/>
              <a:gd name="connsiteY77" fmla="*/ 287844 h 605592"/>
              <a:gd name="connsiteX78" fmla="*/ 406861 w 606580"/>
              <a:gd name="connsiteY78" fmla="*/ 265596 h 605592"/>
              <a:gd name="connsiteX79" fmla="*/ 408903 w 606580"/>
              <a:gd name="connsiteY79" fmla="*/ 250949 h 605592"/>
              <a:gd name="connsiteX80" fmla="*/ 430165 w 606580"/>
              <a:gd name="connsiteY80" fmla="*/ 229628 h 605592"/>
              <a:gd name="connsiteX81" fmla="*/ 395162 w 606580"/>
              <a:gd name="connsiteY81" fmla="*/ 194680 h 605592"/>
              <a:gd name="connsiteX82" fmla="*/ 373807 w 606580"/>
              <a:gd name="connsiteY82" fmla="*/ 215908 h 605592"/>
              <a:gd name="connsiteX83" fmla="*/ 359138 w 606580"/>
              <a:gd name="connsiteY83" fmla="*/ 218041 h 605592"/>
              <a:gd name="connsiteX84" fmla="*/ 336854 w 606580"/>
              <a:gd name="connsiteY84" fmla="*/ 208863 h 605592"/>
              <a:gd name="connsiteX85" fmla="*/ 328034 w 606580"/>
              <a:gd name="connsiteY85" fmla="*/ 196998 h 605592"/>
              <a:gd name="connsiteX86" fmla="*/ 328034 w 606580"/>
              <a:gd name="connsiteY86" fmla="*/ 166870 h 605592"/>
              <a:gd name="connsiteX87" fmla="*/ 278547 w 606580"/>
              <a:gd name="connsiteY87" fmla="*/ 142119 h 605592"/>
              <a:gd name="connsiteX88" fmla="*/ 328034 w 606580"/>
              <a:gd name="connsiteY88" fmla="*/ 142119 h 605592"/>
              <a:gd name="connsiteX89" fmla="*/ 352824 w 606580"/>
              <a:gd name="connsiteY89" fmla="*/ 166870 h 605592"/>
              <a:gd name="connsiteX90" fmla="*/ 352824 w 606580"/>
              <a:gd name="connsiteY90" fmla="*/ 188098 h 605592"/>
              <a:gd name="connsiteX91" fmla="*/ 362666 w 606580"/>
              <a:gd name="connsiteY91" fmla="*/ 192177 h 605592"/>
              <a:gd name="connsiteX92" fmla="*/ 377800 w 606580"/>
              <a:gd name="connsiteY92" fmla="*/ 177160 h 605592"/>
              <a:gd name="connsiteX93" fmla="*/ 395255 w 606580"/>
              <a:gd name="connsiteY93" fmla="*/ 169929 h 605592"/>
              <a:gd name="connsiteX94" fmla="*/ 412710 w 606580"/>
              <a:gd name="connsiteY94" fmla="*/ 177160 h 605592"/>
              <a:gd name="connsiteX95" fmla="*/ 447713 w 606580"/>
              <a:gd name="connsiteY95" fmla="*/ 212108 h 605592"/>
              <a:gd name="connsiteX96" fmla="*/ 454955 w 606580"/>
              <a:gd name="connsiteY96" fmla="*/ 229628 h 605592"/>
              <a:gd name="connsiteX97" fmla="*/ 447713 w 606580"/>
              <a:gd name="connsiteY97" fmla="*/ 247056 h 605592"/>
              <a:gd name="connsiteX98" fmla="*/ 432765 w 606580"/>
              <a:gd name="connsiteY98" fmla="*/ 262073 h 605592"/>
              <a:gd name="connsiteX99" fmla="*/ 436757 w 606580"/>
              <a:gd name="connsiteY99" fmla="*/ 271899 h 605592"/>
              <a:gd name="connsiteX100" fmla="*/ 458019 w 606580"/>
              <a:gd name="connsiteY100" fmla="*/ 271899 h 605592"/>
              <a:gd name="connsiteX101" fmla="*/ 482809 w 606580"/>
              <a:gd name="connsiteY101" fmla="*/ 296650 h 605592"/>
              <a:gd name="connsiteX102" fmla="*/ 482809 w 606580"/>
              <a:gd name="connsiteY102" fmla="*/ 346060 h 605592"/>
              <a:gd name="connsiteX103" fmla="*/ 458019 w 606580"/>
              <a:gd name="connsiteY103" fmla="*/ 370811 h 605592"/>
              <a:gd name="connsiteX104" fmla="*/ 436757 w 606580"/>
              <a:gd name="connsiteY104" fmla="*/ 370811 h 605592"/>
              <a:gd name="connsiteX105" fmla="*/ 432765 w 606580"/>
              <a:gd name="connsiteY105" fmla="*/ 380637 h 605592"/>
              <a:gd name="connsiteX106" fmla="*/ 447806 w 606580"/>
              <a:gd name="connsiteY106" fmla="*/ 395747 h 605592"/>
              <a:gd name="connsiteX107" fmla="*/ 454955 w 606580"/>
              <a:gd name="connsiteY107" fmla="*/ 413175 h 605592"/>
              <a:gd name="connsiteX108" fmla="*/ 447713 w 606580"/>
              <a:gd name="connsiteY108" fmla="*/ 430602 h 605592"/>
              <a:gd name="connsiteX109" fmla="*/ 412710 w 606580"/>
              <a:gd name="connsiteY109" fmla="*/ 465550 h 605592"/>
              <a:gd name="connsiteX110" fmla="*/ 395255 w 606580"/>
              <a:gd name="connsiteY110" fmla="*/ 472781 h 605592"/>
              <a:gd name="connsiteX111" fmla="*/ 377707 w 606580"/>
              <a:gd name="connsiteY111" fmla="*/ 465550 h 605592"/>
              <a:gd name="connsiteX112" fmla="*/ 362666 w 606580"/>
              <a:gd name="connsiteY112" fmla="*/ 450626 h 605592"/>
              <a:gd name="connsiteX113" fmla="*/ 352824 w 606580"/>
              <a:gd name="connsiteY113" fmla="*/ 454612 h 605592"/>
              <a:gd name="connsiteX114" fmla="*/ 352824 w 606580"/>
              <a:gd name="connsiteY114" fmla="*/ 475840 h 605592"/>
              <a:gd name="connsiteX115" fmla="*/ 328034 w 606580"/>
              <a:gd name="connsiteY115" fmla="*/ 500591 h 605592"/>
              <a:gd name="connsiteX116" fmla="*/ 278547 w 606580"/>
              <a:gd name="connsiteY116" fmla="*/ 500591 h 605592"/>
              <a:gd name="connsiteX117" fmla="*/ 253757 w 606580"/>
              <a:gd name="connsiteY117" fmla="*/ 475840 h 605592"/>
              <a:gd name="connsiteX118" fmla="*/ 253757 w 606580"/>
              <a:gd name="connsiteY118" fmla="*/ 454612 h 605592"/>
              <a:gd name="connsiteX119" fmla="*/ 243915 w 606580"/>
              <a:gd name="connsiteY119" fmla="*/ 450626 h 605592"/>
              <a:gd name="connsiteX120" fmla="*/ 228874 w 606580"/>
              <a:gd name="connsiteY120" fmla="*/ 465643 h 605592"/>
              <a:gd name="connsiteX121" fmla="*/ 211419 w 606580"/>
              <a:gd name="connsiteY121" fmla="*/ 472781 h 605592"/>
              <a:gd name="connsiteX122" fmla="*/ 193871 w 606580"/>
              <a:gd name="connsiteY122" fmla="*/ 465550 h 605592"/>
              <a:gd name="connsiteX123" fmla="*/ 158868 w 606580"/>
              <a:gd name="connsiteY123" fmla="*/ 430602 h 605592"/>
              <a:gd name="connsiteX124" fmla="*/ 151626 w 606580"/>
              <a:gd name="connsiteY124" fmla="*/ 413175 h 605592"/>
              <a:gd name="connsiteX125" fmla="*/ 158868 w 606580"/>
              <a:gd name="connsiteY125" fmla="*/ 395654 h 605592"/>
              <a:gd name="connsiteX126" fmla="*/ 173909 w 606580"/>
              <a:gd name="connsiteY126" fmla="*/ 380637 h 605592"/>
              <a:gd name="connsiteX127" fmla="*/ 169824 w 606580"/>
              <a:gd name="connsiteY127" fmla="*/ 370811 h 605592"/>
              <a:gd name="connsiteX128" fmla="*/ 148562 w 606580"/>
              <a:gd name="connsiteY128" fmla="*/ 370811 h 605592"/>
              <a:gd name="connsiteX129" fmla="*/ 123772 w 606580"/>
              <a:gd name="connsiteY129" fmla="*/ 346060 h 605592"/>
              <a:gd name="connsiteX130" fmla="*/ 123772 w 606580"/>
              <a:gd name="connsiteY130" fmla="*/ 296650 h 605592"/>
              <a:gd name="connsiteX131" fmla="*/ 148562 w 606580"/>
              <a:gd name="connsiteY131" fmla="*/ 271899 h 605592"/>
              <a:gd name="connsiteX132" fmla="*/ 169824 w 606580"/>
              <a:gd name="connsiteY132" fmla="*/ 271899 h 605592"/>
              <a:gd name="connsiteX133" fmla="*/ 173909 w 606580"/>
              <a:gd name="connsiteY133" fmla="*/ 262073 h 605592"/>
              <a:gd name="connsiteX134" fmla="*/ 158868 w 606580"/>
              <a:gd name="connsiteY134" fmla="*/ 247056 h 605592"/>
              <a:gd name="connsiteX135" fmla="*/ 151626 w 606580"/>
              <a:gd name="connsiteY135" fmla="*/ 229628 h 605592"/>
              <a:gd name="connsiteX136" fmla="*/ 158868 w 606580"/>
              <a:gd name="connsiteY136" fmla="*/ 212108 h 605592"/>
              <a:gd name="connsiteX137" fmla="*/ 193871 w 606580"/>
              <a:gd name="connsiteY137" fmla="*/ 177160 h 605592"/>
              <a:gd name="connsiteX138" fmla="*/ 211419 w 606580"/>
              <a:gd name="connsiteY138" fmla="*/ 169929 h 605592"/>
              <a:gd name="connsiteX139" fmla="*/ 228874 w 606580"/>
              <a:gd name="connsiteY139" fmla="*/ 177160 h 605592"/>
              <a:gd name="connsiteX140" fmla="*/ 243915 w 606580"/>
              <a:gd name="connsiteY140" fmla="*/ 192177 h 605592"/>
              <a:gd name="connsiteX141" fmla="*/ 253757 w 606580"/>
              <a:gd name="connsiteY141" fmla="*/ 188098 h 605592"/>
              <a:gd name="connsiteX142" fmla="*/ 253757 w 606580"/>
              <a:gd name="connsiteY142" fmla="*/ 166870 h 605592"/>
              <a:gd name="connsiteX143" fmla="*/ 278547 w 606580"/>
              <a:gd name="connsiteY143" fmla="*/ 142119 h 605592"/>
              <a:gd name="connsiteX144" fmla="*/ 24791 w 606580"/>
              <a:gd name="connsiteY144" fmla="*/ 111237 h 605592"/>
              <a:gd name="connsiteX145" fmla="*/ 24791 w 606580"/>
              <a:gd name="connsiteY145" fmla="*/ 580935 h 605592"/>
              <a:gd name="connsiteX146" fmla="*/ 581882 w 606580"/>
              <a:gd name="connsiteY146" fmla="*/ 580935 h 605592"/>
              <a:gd name="connsiteX147" fmla="*/ 581882 w 606580"/>
              <a:gd name="connsiteY147" fmla="*/ 111237 h 605592"/>
              <a:gd name="connsiteX148" fmla="*/ 513716 w 606580"/>
              <a:gd name="connsiteY148" fmla="*/ 43257 h 605592"/>
              <a:gd name="connsiteX149" fmla="*/ 557043 w 606580"/>
              <a:gd name="connsiteY149" fmla="*/ 43257 h 605592"/>
              <a:gd name="connsiteX150" fmla="*/ 557043 w 606580"/>
              <a:gd name="connsiteY150" fmla="*/ 67955 h 605592"/>
              <a:gd name="connsiteX151" fmla="*/ 513716 w 606580"/>
              <a:gd name="connsiteY151" fmla="*/ 67955 h 605592"/>
              <a:gd name="connsiteX152" fmla="*/ 111423 w 606580"/>
              <a:gd name="connsiteY152" fmla="*/ 43257 h 605592"/>
              <a:gd name="connsiteX153" fmla="*/ 154750 w 606580"/>
              <a:gd name="connsiteY153" fmla="*/ 43257 h 605592"/>
              <a:gd name="connsiteX154" fmla="*/ 154750 w 606580"/>
              <a:gd name="connsiteY154" fmla="*/ 67955 h 605592"/>
              <a:gd name="connsiteX155" fmla="*/ 111423 w 606580"/>
              <a:gd name="connsiteY155" fmla="*/ 67955 h 605592"/>
              <a:gd name="connsiteX156" fmla="*/ 49466 w 606580"/>
              <a:gd name="connsiteY156" fmla="*/ 43257 h 605592"/>
              <a:gd name="connsiteX157" fmla="*/ 92864 w 606580"/>
              <a:gd name="connsiteY157" fmla="*/ 43257 h 605592"/>
              <a:gd name="connsiteX158" fmla="*/ 92864 w 606580"/>
              <a:gd name="connsiteY158" fmla="*/ 67955 h 605592"/>
              <a:gd name="connsiteX159" fmla="*/ 49466 w 606580"/>
              <a:gd name="connsiteY159" fmla="*/ 67955 h 605592"/>
              <a:gd name="connsiteX160" fmla="*/ 24791 w 606580"/>
              <a:gd name="connsiteY160" fmla="*/ 24750 h 605592"/>
              <a:gd name="connsiteX161" fmla="*/ 24791 w 606580"/>
              <a:gd name="connsiteY161" fmla="*/ 86487 h 605592"/>
              <a:gd name="connsiteX162" fmla="*/ 581882 w 606580"/>
              <a:gd name="connsiteY162" fmla="*/ 86487 h 605592"/>
              <a:gd name="connsiteX163" fmla="*/ 581882 w 606580"/>
              <a:gd name="connsiteY163" fmla="*/ 24750 h 605592"/>
              <a:gd name="connsiteX164" fmla="*/ 24791 w 606580"/>
              <a:gd name="connsiteY164" fmla="*/ 0 h 605592"/>
              <a:gd name="connsiteX165" fmla="*/ 581882 w 606580"/>
              <a:gd name="connsiteY165" fmla="*/ 0 h 605592"/>
              <a:gd name="connsiteX166" fmla="*/ 606580 w 606580"/>
              <a:gd name="connsiteY166" fmla="*/ 24750 h 605592"/>
              <a:gd name="connsiteX167" fmla="*/ 606580 w 606580"/>
              <a:gd name="connsiteY167" fmla="*/ 580935 h 605592"/>
              <a:gd name="connsiteX168" fmla="*/ 581882 w 606580"/>
              <a:gd name="connsiteY168" fmla="*/ 605592 h 605592"/>
              <a:gd name="connsiteX169" fmla="*/ 24791 w 606580"/>
              <a:gd name="connsiteY169" fmla="*/ 605592 h 605592"/>
              <a:gd name="connsiteX170" fmla="*/ 0 w 606580"/>
              <a:gd name="connsiteY170" fmla="*/ 580935 h 605592"/>
              <a:gd name="connsiteX171" fmla="*/ 0 w 606580"/>
              <a:gd name="connsiteY171" fmla="*/ 24750 h 605592"/>
              <a:gd name="connsiteX172" fmla="*/ 24791 w 606580"/>
              <a:gd name="connsiteY172"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606580" h="605592">
                <a:moveTo>
                  <a:pt x="80515" y="531428"/>
                </a:moveTo>
                <a:lnTo>
                  <a:pt x="526135" y="531428"/>
                </a:lnTo>
                <a:lnTo>
                  <a:pt x="526135" y="556196"/>
                </a:lnTo>
                <a:lnTo>
                  <a:pt x="80515" y="556196"/>
                </a:lnTo>
                <a:close/>
                <a:moveTo>
                  <a:pt x="111423" y="432636"/>
                </a:moveTo>
                <a:lnTo>
                  <a:pt x="136191" y="432636"/>
                </a:lnTo>
                <a:lnTo>
                  <a:pt x="136191" y="457263"/>
                </a:lnTo>
                <a:lnTo>
                  <a:pt x="111423" y="457263"/>
                </a:lnTo>
                <a:close/>
                <a:moveTo>
                  <a:pt x="74305" y="432636"/>
                </a:moveTo>
                <a:lnTo>
                  <a:pt x="99073" y="432636"/>
                </a:lnTo>
                <a:lnTo>
                  <a:pt x="99073" y="457263"/>
                </a:lnTo>
                <a:lnTo>
                  <a:pt x="74305" y="457263"/>
                </a:lnTo>
                <a:close/>
                <a:moveTo>
                  <a:pt x="37117" y="432636"/>
                </a:moveTo>
                <a:lnTo>
                  <a:pt x="61956" y="432636"/>
                </a:lnTo>
                <a:lnTo>
                  <a:pt x="61956" y="457263"/>
                </a:lnTo>
                <a:lnTo>
                  <a:pt x="37117" y="457263"/>
                </a:lnTo>
                <a:close/>
                <a:moveTo>
                  <a:pt x="303336" y="284288"/>
                </a:moveTo>
                <a:cubicBezTo>
                  <a:pt x="282816" y="284288"/>
                  <a:pt x="266196" y="300880"/>
                  <a:pt x="266196" y="321365"/>
                </a:cubicBezTo>
                <a:cubicBezTo>
                  <a:pt x="266196" y="341758"/>
                  <a:pt x="282816" y="358443"/>
                  <a:pt x="303336" y="358443"/>
                </a:cubicBezTo>
                <a:cubicBezTo>
                  <a:pt x="323764" y="358443"/>
                  <a:pt x="340477" y="341758"/>
                  <a:pt x="340477" y="321365"/>
                </a:cubicBezTo>
                <a:cubicBezTo>
                  <a:pt x="340477" y="300880"/>
                  <a:pt x="323764" y="284288"/>
                  <a:pt x="303336" y="284288"/>
                </a:cubicBezTo>
                <a:close/>
                <a:moveTo>
                  <a:pt x="303336" y="259539"/>
                </a:moveTo>
                <a:cubicBezTo>
                  <a:pt x="337413" y="259539"/>
                  <a:pt x="365176" y="287254"/>
                  <a:pt x="365176" y="321365"/>
                </a:cubicBezTo>
                <a:cubicBezTo>
                  <a:pt x="365176" y="355384"/>
                  <a:pt x="337413" y="383099"/>
                  <a:pt x="303336" y="383099"/>
                </a:cubicBezTo>
                <a:cubicBezTo>
                  <a:pt x="269167" y="383099"/>
                  <a:pt x="241404" y="355384"/>
                  <a:pt x="241404" y="321365"/>
                </a:cubicBezTo>
                <a:cubicBezTo>
                  <a:pt x="241404" y="287254"/>
                  <a:pt x="269167" y="259539"/>
                  <a:pt x="303336" y="259539"/>
                </a:cubicBezTo>
                <a:close/>
                <a:moveTo>
                  <a:pt x="544694" y="185375"/>
                </a:moveTo>
                <a:lnTo>
                  <a:pt x="569392" y="185375"/>
                </a:lnTo>
                <a:lnTo>
                  <a:pt x="569392" y="210143"/>
                </a:lnTo>
                <a:lnTo>
                  <a:pt x="544694" y="210143"/>
                </a:lnTo>
                <a:close/>
                <a:moveTo>
                  <a:pt x="507577" y="185375"/>
                </a:moveTo>
                <a:lnTo>
                  <a:pt x="532275" y="185375"/>
                </a:lnTo>
                <a:lnTo>
                  <a:pt x="532275" y="210143"/>
                </a:lnTo>
                <a:lnTo>
                  <a:pt x="507577" y="210143"/>
                </a:lnTo>
                <a:close/>
                <a:moveTo>
                  <a:pt x="470459" y="185375"/>
                </a:moveTo>
                <a:lnTo>
                  <a:pt x="495157" y="185375"/>
                </a:lnTo>
                <a:lnTo>
                  <a:pt x="495157" y="210143"/>
                </a:lnTo>
                <a:lnTo>
                  <a:pt x="470459" y="210143"/>
                </a:lnTo>
                <a:close/>
                <a:moveTo>
                  <a:pt x="278547" y="166870"/>
                </a:moveTo>
                <a:lnTo>
                  <a:pt x="278547" y="196998"/>
                </a:lnTo>
                <a:cubicBezTo>
                  <a:pt x="278547" y="202467"/>
                  <a:pt x="274926" y="207287"/>
                  <a:pt x="269727" y="208863"/>
                </a:cubicBezTo>
                <a:cubicBezTo>
                  <a:pt x="261556" y="211273"/>
                  <a:pt x="254128" y="214333"/>
                  <a:pt x="247443" y="218041"/>
                </a:cubicBezTo>
                <a:cubicBezTo>
                  <a:pt x="242708" y="220636"/>
                  <a:pt x="236673" y="219802"/>
                  <a:pt x="232774" y="215908"/>
                </a:cubicBezTo>
                <a:lnTo>
                  <a:pt x="211419" y="194680"/>
                </a:lnTo>
                <a:lnTo>
                  <a:pt x="176416" y="229628"/>
                </a:lnTo>
                <a:lnTo>
                  <a:pt x="197678" y="250949"/>
                </a:lnTo>
                <a:cubicBezTo>
                  <a:pt x="201577" y="254843"/>
                  <a:pt x="202413" y="260868"/>
                  <a:pt x="199813" y="265596"/>
                </a:cubicBezTo>
                <a:cubicBezTo>
                  <a:pt x="196192" y="272270"/>
                  <a:pt x="193035" y="279686"/>
                  <a:pt x="190621" y="287844"/>
                </a:cubicBezTo>
                <a:cubicBezTo>
                  <a:pt x="189043" y="293035"/>
                  <a:pt x="184215" y="296650"/>
                  <a:pt x="178737" y="296650"/>
                </a:cubicBezTo>
                <a:lnTo>
                  <a:pt x="148562" y="296650"/>
                </a:lnTo>
                <a:lnTo>
                  <a:pt x="148562" y="346060"/>
                </a:lnTo>
                <a:lnTo>
                  <a:pt x="178737" y="346060"/>
                </a:lnTo>
                <a:cubicBezTo>
                  <a:pt x="184215" y="346060"/>
                  <a:pt x="189043" y="349675"/>
                  <a:pt x="190621" y="354866"/>
                </a:cubicBezTo>
                <a:cubicBezTo>
                  <a:pt x="193035" y="363024"/>
                  <a:pt x="196099" y="370533"/>
                  <a:pt x="199813" y="377114"/>
                </a:cubicBezTo>
                <a:cubicBezTo>
                  <a:pt x="202413" y="381935"/>
                  <a:pt x="201577" y="387867"/>
                  <a:pt x="197678" y="391761"/>
                </a:cubicBezTo>
                <a:lnTo>
                  <a:pt x="176416" y="413175"/>
                </a:lnTo>
                <a:lnTo>
                  <a:pt x="211419" y="448123"/>
                </a:lnTo>
                <a:lnTo>
                  <a:pt x="232774" y="426802"/>
                </a:lnTo>
                <a:cubicBezTo>
                  <a:pt x="235188" y="424484"/>
                  <a:pt x="238344" y="423186"/>
                  <a:pt x="241501" y="423186"/>
                </a:cubicBezTo>
                <a:cubicBezTo>
                  <a:pt x="243544" y="423186"/>
                  <a:pt x="245586" y="423742"/>
                  <a:pt x="247443" y="424762"/>
                </a:cubicBezTo>
                <a:cubicBezTo>
                  <a:pt x="254128" y="428377"/>
                  <a:pt x="261556" y="431437"/>
                  <a:pt x="269727" y="433847"/>
                </a:cubicBezTo>
                <a:cubicBezTo>
                  <a:pt x="274926" y="435423"/>
                  <a:pt x="278547" y="440243"/>
                  <a:pt x="278547" y="445712"/>
                </a:cubicBezTo>
                <a:lnTo>
                  <a:pt x="278547" y="475840"/>
                </a:lnTo>
                <a:lnTo>
                  <a:pt x="328034" y="475840"/>
                </a:lnTo>
                <a:lnTo>
                  <a:pt x="328034" y="445712"/>
                </a:lnTo>
                <a:cubicBezTo>
                  <a:pt x="328034" y="440243"/>
                  <a:pt x="331655" y="435423"/>
                  <a:pt x="336854" y="433847"/>
                </a:cubicBezTo>
                <a:cubicBezTo>
                  <a:pt x="345025" y="431437"/>
                  <a:pt x="352546" y="428377"/>
                  <a:pt x="359138" y="424762"/>
                </a:cubicBezTo>
                <a:cubicBezTo>
                  <a:pt x="363966" y="422074"/>
                  <a:pt x="369908" y="422908"/>
                  <a:pt x="373807" y="426802"/>
                </a:cubicBezTo>
                <a:lnTo>
                  <a:pt x="395255" y="448030"/>
                </a:lnTo>
                <a:lnTo>
                  <a:pt x="430258" y="413082"/>
                </a:lnTo>
                <a:lnTo>
                  <a:pt x="408903" y="391761"/>
                </a:lnTo>
                <a:cubicBezTo>
                  <a:pt x="405004" y="387867"/>
                  <a:pt x="404168" y="381935"/>
                  <a:pt x="406861" y="377114"/>
                </a:cubicBezTo>
                <a:cubicBezTo>
                  <a:pt x="410482" y="370533"/>
                  <a:pt x="413546" y="363024"/>
                  <a:pt x="415960" y="354866"/>
                </a:cubicBezTo>
                <a:cubicBezTo>
                  <a:pt x="417538" y="349675"/>
                  <a:pt x="422366" y="346060"/>
                  <a:pt x="427844" y="346060"/>
                </a:cubicBezTo>
                <a:lnTo>
                  <a:pt x="458019" y="346060"/>
                </a:lnTo>
                <a:lnTo>
                  <a:pt x="458019" y="296650"/>
                </a:lnTo>
                <a:lnTo>
                  <a:pt x="427844" y="296650"/>
                </a:lnTo>
                <a:cubicBezTo>
                  <a:pt x="422366" y="296650"/>
                  <a:pt x="417538" y="293035"/>
                  <a:pt x="415960" y="287844"/>
                </a:cubicBezTo>
                <a:cubicBezTo>
                  <a:pt x="413546" y="279686"/>
                  <a:pt x="410482" y="272270"/>
                  <a:pt x="406861" y="265596"/>
                </a:cubicBezTo>
                <a:cubicBezTo>
                  <a:pt x="404168" y="260868"/>
                  <a:pt x="405004" y="254843"/>
                  <a:pt x="408903" y="250949"/>
                </a:cubicBezTo>
                <a:lnTo>
                  <a:pt x="430165" y="229628"/>
                </a:lnTo>
                <a:lnTo>
                  <a:pt x="395162" y="194680"/>
                </a:lnTo>
                <a:lnTo>
                  <a:pt x="373807" y="215908"/>
                </a:lnTo>
                <a:cubicBezTo>
                  <a:pt x="369908" y="219802"/>
                  <a:pt x="363966" y="220636"/>
                  <a:pt x="359138" y="218041"/>
                </a:cubicBezTo>
                <a:cubicBezTo>
                  <a:pt x="352546" y="214425"/>
                  <a:pt x="345025" y="211273"/>
                  <a:pt x="336854" y="208863"/>
                </a:cubicBezTo>
                <a:cubicBezTo>
                  <a:pt x="331655" y="207287"/>
                  <a:pt x="328034" y="202467"/>
                  <a:pt x="328034" y="196998"/>
                </a:cubicBezTo>
                <a:lnTo>
                  <a:pt x="328034" y="166870"/>
                </a:lnTo>
                <a:close/>
                <a:moveTo>
                  <a:pt x="278547" y="142119"/>
                </a:moveTo>
                <a:lnTo>
                  <a:pt x="328034" y="142119"/>
                </a:lnTo>
                <a:cubicBezTo>
                  <a:pt x="341682" y="142119"/>
                  <a:pt x="352824" y="153243"/>
                  <a:pt x="352824" y="166870"/>
                </a:cubicBezTo>
                <a:lnTo>
                  <a:pt x="352824" y="188098"/>
                </a:lnTo>
                <a:cubicBezTo>
                  <a:pt x="356167" y="189396"/>
                  <a:pt x="359509" y="190694"/>
                  <a:pt x="362666" y="192177"/>
                </a:cubicBezTo>
                <a:lnTo>
                  <a:pt x="377800" y="177160"/>
                </a:lnTo>
                <a:cubicBezTo>
                  <a:pt x="382442" y="172525"/>
                  <a:pt x="388663" y="169929"/>
                  <a:pt x="395255" y="169929"/>
                </a:cubicBezTo>
                <a:cubicBezTo>
                  <a:pt x="401847" y="169929"/>
                  <a:pt x="408068" y="172525"/>
                  <a:pt x="412710" y="177160"/>
                </a:cubicBezTo>
                <a:lnTo>
                  <a:pt x="447713" y="212108"/>
                </a:lnTo>
                <a:cubicBezTo>
                  <a:pt x="452448" y="216835"/>
                  <a:pt x="454955" y="223046"/>
                  <a:pt x="454955" y="229628"/>
                </a:cubicBezTo>
                <a:cubicBezTo>
                  <a:pt x="454955" y="236210"/>
                  <a:pt x="452448" y="242421"/>
                  <a:pt x="447713" y="247056"/>
                </a:cubicBezTo>
                <a:lnTo>
                  <a:pt x="432765" y="262073"/>
                </a:lnTo>
                <a:cubicBezTo>
                  <a:pt x="434158" y="265318"/>
                  <a:pt x="435550" y="268562"/>
                  <a:pt x="436757" y="271899"/>
                </a:cubicBezTo>
                <a:lnTo>
                  <a:pt x="458019" y="271899"/>
                </a:lnTo>
                <a:cubicBezTo>
                  <a:pt x="471667" y="271899"/>
                  <a:pt x="482809" y="283023"/>
                  <a:pt x="482809" y="296650"/>
                </a:cubicBezTo>
                <a:lnTo>
                  <a:pt x="482809" y="346060"/>
                </a:lnTo>
                <a:cubicBezTo>
                  <a:pt x="482809" y="359687"/>
                  <a:pt x="471667" y="370811"/>
                  <a:pt x="458019" y="370811"/>
                </a:cubicBezTo>
                <a:lnTo>
                  <a:pt x="436757" y="370811"/>
                </a:lnTo>
                <a:cubicBezTo>
                  <a:pt x="435550" y="374148"/>
                  <a:pt x="434158" y="377485"/>
                  <a:pt x="432765" y="380637"/>
                </a:cubicBezTo>
                <a:lnTo>
                  <a:pt x="447806" y="395747"/>
                </a:lnTo>
                <a:cubicBezTo>
                  <a:pt x="452448" y="400382"/>
                  <a:pt x="454955" y="406593"/>
                  <a:pt x="454955" y="413175"/>
                </a:cubicBezTo>
                <a:cubicBezTo>
                  <a:pt x="454955" y="419756"/>
                  <a:pt x="452448" y="425967"/>
                  <a:pt x="447713" y="430602"/>
                </a:cubicBezTo>
                <a:lnTo>
                  <a:pt x="412710" y="465550"/>
                </a:lnTo>
                <a:cubicBezTo>
                  <a:pt x="408068" y="470278"/>
                  <a:pt x="401847" y="472781"/>
                  <a:pt x="395255" y="472781"/>
                </a:cubicBezTo>
                <a:cubicBezTo>
                  <a:pt x="388663" y="472781"/>
                  <a:pt x="382442" y="470278"/>
                  <a:pt x="377707" y="465550"/>
                </a:cubicBezTo>
                <a:lnTo>
                  <a:pt x="362666" y="450626"/>
                </a:lnTo>
                <a:cubicBezTo>
                  <a:pt x="359509" y="452016"/>
                  <a:pt x="356167" y="453407"/>
                  <a:pt x="352824" y="454612"/>
                </a:cubicBezTo>
                <a:lnTo>
                  <a:pt x="352824" y="475840"/>
                </a:lnTo>
                <a:cubicBezTo>
                  <a:pt x="352824" y="489467"/>
                  <a:pt x="341682" y="500591"/>
                  <a:pt x="328034" y="500591"/>
                </a:cubicBezTo>
                <a:lnTo>
                  <a:pt x="278547" y="500591"/>
                </a:lnTo>
                <a:cubicBezTo>
                  <a:pt x="264899" y="500591"/>
                  <a:pt x="253757" y="489467"/>
                  <a:pt x="253757" y="475840"/>
                </a:cubicBezTo>
                <a:lnTo>
                  <a:pt x="253757" y="454612"/>
                </a:lnTo>
                <a:cubicBezTo>
                  <a:pt x="250414" y="453407"/>
                  <a:pt x="247165" y="452016"/>
                  <a:pt x="243915" y="450626"/>
                </a:cubicBezTo>
                <a:lnTo>
                  <a:pt x="228874" y="465643"/>
                </a:lnTo>
                <a:cubicBezTo>
                  <a:pt x="224232" y="470278"/>
                  <a:pt x="218011" y="472781"/>
                  <a:pt x="211419" y="472781"/>
                </a:cubicBezTo>
                <a:cubicBezTo>
                  <a:pt x="204827" y="472781"/>
                  <a:pt x="198606" y="470278"/>
                  <a:pt x="193871" y="465550"/>
                </a:cubicBezTo>
                <a:lnTo>
                  <a:pt x="158868" y="430602"/>
                </a:lnTo>
                <a:cubicBezTo>
                  <a:pt x="154226" y="425967"/>
                  <a:pt x="151626" y="419756"/>
                  <a:pt x="151626" y="413175"/>
                </a:cubicBezTo>
                <a:cubicBezTo>
                  <a:pt x="151626" y="406593"/>
                  <a:pt x="154226" y="400382"/>
                  <a:pt x="158868" y="395654"/>
                </a:cubicBezTo>
                <a:lnTo>
                  <a:pt x="173909" y="380637"/>
                </a:lnTo>
                <a:cubicBezTo>
                  <a:pt x="172424" y="377485"/>
                  <a:pt x="171124" y="374148"/>
                  <a:pt x="169824" y="370811"/>
                </a:cubicBezTo>
                <a:lnTo>
                  <a:pt x="148562" y="370811"/>
                </a:lnTo>
                <a:cubicBezTo>
                  <a:pt x="134914" y="370811"/>
                  <a:pt x="123772" y="359687"/>
                  <a:pt x="123772" y="346060"/>
                </a:cubicBezTo>
                <a:lnTo>
                  <a:pt x="123772" y="296650"/>
                </a:lnTo>
                <a:cubicBezTo>
                  <a:pt x="123772" y="283023"/>
                  <a:pt x="134914" y="271899"/>
                  <a:pt x="148562" y="271899"/>
                </a:cubicBezTo>
                <a:lnTo>
                  <a:pt x="169824" y="271899"/>
                </a:lnTo>
                <a:cubicBezTo>
                  <a:pt x="171124" y="268562"/>
                  <a:pt x="172424" y="265318"/>
                  <a:pt x="173909" y="262073"/>
                </a:cubicBezTo>
                <a:lnTo>
                  <a:pt x="158868" y="247056"/>
                </a:lnTo>
                <a:cubicBezTo>
                  <a:pt x="154226" y="242421"/>
                  <a:pt x="151626" y="236210"/>
                  <a:pt x="151626" y="229628"/>
                </a:cubicBezTo>
                <a:cubicBezTo>
                  <a:pt x="151626" y="223046"/>
                  <a:pt x="154226" y="216835"/>
                  <a:pt x="158868" y="212108"/>
                </a:cubicBezTo>
                <a:lnTo>
                  <a:pt x="193871" y="177160"/>
                </a:lnTo>
                <a:cubicBezTo>
                  <a:pt x="198606" y="172525"/>
                  <a:pt x="204827" y="169929"/>
                  <a:pt x="211419" y="169929"/>
                </a:cubicBezTo>
                <a:cubicBezTo>
                  <a:pt x="218011" y="169929"/>
                  <a:pt x="224232" y="172525"/>
                  <a:pt x="228874" y="177160"/>
                </a:cubicBezTo>
                <a:lnTo>
                  <a:pt x="243915" y="192177"/>
                </a:lnTo>
                <a:cubicBezTo>
                  <a:pt x="247165" y="190694"/>
                  <a:pt x="250414" y="189396"/>
                  <a:pt x="253757" y="188098"/>
                </a:cubicBezTo>
                <a:lnTo>
                  <a:pt x="253757" y="166870"/>
                </a:lnTo>
                <a:cubicBezTo>
                  <a:pt x="253757" y="153243"/>
                  <a:pt x="264899" y="142119"/>
                  <a:pt x="278547" y="142119"/>
                </a:cubicBezTo>
                <a:close/>
                <a:moveTo>
                  <a:pt x="24791" y="111237"/>
                </a:moveTo>
                <a:lnTo>
                  <a:pt x="24791" y="580935"/>
                </a:lnTo>
                <a:lnTo>
                  <a:pt x="581882" y="580935"/>
                </a:lnTo>
                <a:lnTo>
                  <a:pt x="581882" y="111237"/>
                </a:lnTo>
                <a:close/>
                <a:moveTo>
                  <a:pt x="513716" y="43257"/>
                </a:moveTo>
                <a:lnTo>
                  <a:pt x="557043" y="43257"/>
                </a:lnTo>
                <a:lnTo>
                  <a:pt x="557043" y="67955"/>
                </a:lnTo>
                <a:lnTo>
                  <a:pt x="513716" y="67955"/>
                </a:lnTo>
                <a:close/>
                <a:moveTo>
                  <a:pt x="111423" y="43257"/>
                </a:moveTo>
                <a:lnTo>
                  <a:pt x="154750" y="43257"/>
                </a:lnTo>
                <a:lnTo>
                  <a:pt x="154750" y="67955"/>
                </a:lnTo>
                <a:lnTo>
                  <a:pt x="111423" y="67955"/>
                </a:lnTo>
                <a:close/>
                <a:moveTo>
                  <a:pt x="49466" y="43257"/>
                </a:moveTo>
                <a:lnTo>
                  <a:pt x="92864" y="43257"/>
                </a:lnTo>
                <a:lnTo>
                  <a:pt x="92864" y="67955"/>
                </a:lnTo>
                <a:lnTo>
                  <a:pt x="49466" y="67955"/>
                </a:lnTo>
                <a:close/>
                <a:moveTo>
                  <a:pt x="24791" y="24750"/>
                </a:moveTo>
                <a:lnTo>
                  <a:pt x="24791" y="86487"/>
                </a:lnTo>
                <a:lnTo>
                  <a:pt x="581882" y="86487"/>
                </a:lnTo>
                <a:lnTo>
                  <a:pt x="581882" y="24750"/>
                </a:lnTo>
                <a:close/>
                <a:moveTo>
                  <a:pt x="24791" y="0"/>
                </a:moveTo>
                <a:lnTo>
                  <a:pt x="581882" y="0"/>
                </a:lnTo>
                <a:cubicBezTo>
                  <a:pt x="595531" y="0"/>
                  <a:pt x="606580" y="11124"/>
                  <a:pt x="606580" y="24750"/>
                </a:cubicBezTo>
                <a:lnTo>
                  <a:pt x="606580" y="580935"/>
                </a:lnTo>
                <a:cubicBezTo>
                  <a:pt x="606580" y="594561"/>
                  <a:pt x="595531" y="605592"/>
                  <a:pt x="581882" y="605592"/>
                </a:cubicBezTo>
                <a:lnTo>
                  <a:pt x="24791" y="605592"/>
                </a:lnTo>
                <a:cubicBezTo>
                  <a:pt x="11142" y="605592"/>
                  <a:pt x="0" y="594561"/>
                  <a:pt x="0" y="580935"/>
                </a:cubicBezTo>
                <a:lnTo>
                  <a:pt x="0" y="24750"/>
                </a:lnTo>
                <a:cubicBezTo>
                  <a:pt x="0" y="11124"/>
                  <a:pt x="11142" y="0"/>
                  <a:pt x="24791" y="0"/>
                </a:cubicBezTo>
                <a:close/>
              </a:path>
            </a:pathLst>
          </a:custGeom>
          <a:gradFill>
            <a:gsLst>
              <a:gs pos="0">
                <a:srgbClr val="0079BD"/>
              </a:gs>
              <a:gs pos="100000">
                <a:srgbClr val="00B0F0"/>
              </a:gs>
            </a:gsLst>
            <a:lin ang="5400000" scaled="0"/>
          </a:gradFill>
          <a:ln>
            <a:noFill/>
          </a:ln>
        </p:spPr>
        <p:txBody>
          <a:bodyPr/>
          <a:lstStyle/>
          <a:p>
            <a:pPr>
              <a:lnSpc>
                <a:spcPct val="120000"/>
              </a:lnSpc>
            </a:pPr>
            <a:endParaRPr lang="zh-CN" altLang="en-US"/>
          </a:p>
        </p:txBody>
      </p:sp>
      <p:sp>
        <p:nvSpPr>
          <p:cNvPr id="16" name="data-connection_76065"/>
          <p:cNvSpPr>
            <a:spLocks noChangeAspect="1"/>
          </p:cNvSpPr>
          <p:nvPr/>
        </p:nvSpPr>
        <p:spPr bwMode="auto">
          <a:xfrm>
            <a:off x="7888039" y="3625820"/>
            <a:ext cx="486620" cy="485942"/>
          </a:xfrm>
          <a:custGeom>
            <a:avLst/>
            <a:gdLst>
              <a:gd name="T0" fmla="*/ 0 w 3867"/>
              <a:gd name="T1" fmla="*/ 467 h 3867"/>
              <a:gd name="T2" fmla="*/ 400 w 3867"/>
              <a:gd name="T3" fmla="*/ 2938 h 3867"/>
              <a:gd name="T4" fmla="*/ 467 w 3867"/>
              <a:gd name="T5" fmla="*/ 3867 h 3867"/>
              <a:gd name="T6" fmla="*/ 2938 w 3867"/>
              <a:gd name="T7" fmla="*/ 3467 h 3867"/>
              <a:gd name="T8" fmla="*/ 3867 w 3867"/>
              <a:gd name="T9" fmla="*/ 3400 h 3867"/>
              <a:gd name="T10" fmla="*/ 3467 w 3867"/>
              <a:gd name="T11" fmla="*/ 928 h 3867"/>
              <a:gd name="T12" fmla="*/ 3400 w 3867"/>
              <a:gd name="T13" fmla="*/ 0 h 3867"/>
              <a:gd name="T14" fmla="*/ 928 w 3867"/>
              <a:gd name="T15" fmla="*/ 400 h 3867"/>
              <a:gd name="T16" fmla="*/ 467 w 3867"/>
              <a:gd name="T17" fmla="*/ 133 h 3867"/>
              <a:gd name="T18" fmla="*/ 467 w 3867"/>
              <a:gd name="T19" fmla="*/ 800 h 3867"/>
              <a:gd name="T20" fmla="*/ 467 w 3867"/>
              <a:gd name="T21" fmla="*/ 133 h 3867"/>
              <a:gd name="T22" fmla="*/ 3733 w 3867"/>
              <a:gd name="T23" fmla="*/ 467 h 3867"/>
              <a:gd name="T24" fmla="*/ 3067 w 3867"/>
              <a:gd name="T25" fmla="*/ 467 h 3867"/>
              <a:gd name="T26" fmla="*/ 467 w 3867"/>
              <a:gd name="T27" fmla="*/ 233 h 3867"/>
              <a:gd name="T28" fmla="*/ 266 w 3867"/>
              <a:gd name="T29" fmla="*/ 500 h 3867"/>
              <a:gd name="T30" fmla="*/ 300 w 3867"/>
              <a:gd name="T31" fmla="*/ 467 h 3867"/>
              <a:gd name="T32" fmla="*/ 500 w 3867"/>
              <a:gd name="T33" fmla="*/ 267 h 3867"/>
              <a:gd name="T34" fmla="*/ 467 w 3867"/>
              <a:gd name="T35" fmla="*/ 233 h 3867"/>
              <a:gd name="T36" fmla="*/ 3167 w 3867"/>
              <a:gd name="T37" fmla="*/ 467 h 3867"/>
              <a:gd name="T38" fmla="*/ 3233 w 3867"/>
              <a:gd name="T39" fmla="*/ 468 h 3867"/>
              <a:gd name="T40" fmla="*/ 3400 w 3867"/>
              <a:gd name="T41" fmla="*/ 300 h 3867"/>
              <a:gd name="T42" fmla="*/ 3401 w 3867"/>
              <a:gd name="T43" fmla="*/ 233 h 3867"/>
              <a:gd name="T44" fmla="*/ 928 w 3867"/>
              <a:gd name="T45" fmla="*/ 533 h 3867"/>
              <a:gd name="T46" fmla="*/ 3027 w 3867"/>
              <a:gd name="T47" fmla="*/ 746 h 3867"/>
              <a:gd name="T48" fmla="*/ 1933 w 3867"/>
              <a:gd name="T49" fmla="*/ 1067 h 3867"/>
              <a:gd name="T50" fmla="*/ 840 w 3867"/>
              <a:gd name="T51" fmla="*/ 746 h 3867"/>
              <a:gd name="T52" fmla="*/ 746 w 3867"/>
              <a:gd name="T53" fmla="*/ 840 h 3867"/>
              <a:gd name="T54" fmla="*/ 1067 w 3867"/>
              <a:gd name="T55" fmla="*/ 1933 h 3867"/>
              <a:gd name="T56" fmla="*/ 746 w 3867"/>
              <a:gd name="T57" fmla="*/ 3027 h 3867"/>
              <a:gd name="T58" fmla="*/ 533 w 3867"/>
              <a:gd name="T59" fmla="*/ 928 h 3867"/>
              <a:gd name="T60" fmla="*/ 3121 w 3867"/>
              <a:gd name="T61" fmla="*/ 840 h 3867"/>
              <a:gd name="T62" fmla="*/ 3333 w 3867"/>
              <a:gd name="T63" fmla="*/ 2938 h 3867"/>
              <a:gd name="T64" fmla="*/ 2591 w 3867"/>
              <a:gd name="T65" fmla="*/ 2497 h 3867"/>
              <a:gd name="T66" fmla="*/ 2591 w 3867"/>
              <a:gd name="T67" fmla="*/ 1370 h 3867"/>
              <a:gd name="T68" fmla="*/ 1933 w 3867"/>
              <a:gd name="T69" fmla="*/ 1200 h 3867"/>
              <a:gd name="T70" fmla="*/ 1933 w 3867"/>
              <a:gd name="T71" fmla="*/ 2667 h 3867"/>
              <a:gd name="T72" fmla="*/ 1933 w 3867"/>
              <a:gd name="T73" fmla="*/ 1200 h 3867"/>
              <a:gd name="T74" fmla="*/ 1500 w 3867"/>
              <a:gd name="T75" fmla="*/ 1933 h 3867"/>
              <a:gd name="T76" fmla="*/ 1567 w 3867"/>
              <a:gd name="T77" fmla="*/ 1934 h 3867"/>
              <a:gd name="T78" fmla="*/ 1933 w 3867"/>
              <a:gd name="T79" fmla="*/ 1567 h 3867"/>
              <a:gd name="T80" fmla="*/ 1934 w 3867"/>
              <a:gd name="T81" fmla="*/ 1500 h 3867"/>
              <a:gd name="T82" fmla="*/ 1370 w 3867"/>
              <a:gd name="T83" fmla="*/ 2591 h 3867"/>
              <a:gd name="T84" fmla="*/ 2497 w 3867"/>
              <a:gd name="T85" fmla="*/ 2591 h 3867"/>
              <a:gd name="T86" fmla="*/ 2938 w 3867"/>
              <a:gd name="T87" fmla="*/ 3333 h 3867"/>
              <a:gd name="T88" fmla="*/ 840 w 3867"/>
              <a:gd name="T89" fmla="*/ 3121 h 3867"/>
              <a:gd name="T90" fmla="*/ 467 w 3867"/>
              <a:gd name="T91" fmla="*/ 3067 h 3867"/>
              <a:gd name="T92" fmla="*/ 467 w 3867"/>
              <a:gd name="T93" fmla="*/ 3733 h 3867"/>
              <a:gd name="T94" fmla="*/ 467 w 3867"/>
              <a:gd name="T95" fmla="*/ 3067 h 3867"/>
              <a:gd name="T96" fmla="*/ 3733 w 3867"/>
              <a:gd name="T97" fmla="*/ 3400 h 3867"/>
              <a:gd name="T98" fmla="*/ 3067 w 3867"/>
              <a:gd name="T99" fmla="*/ 3400 h 3867"/>
              <a:gd name="T100" fmla="*/ 467 w 3867"/>
              <a:gd name="T101" fmla="*/ 3167 h 3867"/>
              <a:gd name="T102" fmla="*/ 266 w 3867"/>
              <a:gd name="T103" fmla="*/ 3434 h 3867"/>
              <a:gd name="T104" fmla="*/ 300 w 3867"/>
              <a:gd name="T105" fmla="*/ 3400 h 3867"/>
              <a:gd name="T106" fmla="*/ 500 w 3867"/>
              <a:gd name="T107" fmla="*/ 3200 h 3867"/>
              <a:gd name="T108" fmla="*/ 467 w 3867"/>
              <a:gd name="T109" fmla="*/ 3167 h 3867"/>
              <a:gd name="T110" fmla="*/ 3167 w 3867"/>
              <a:gd name="T111" fmla="*/ 3400 h 3867"/>
              <a:gd name="T112" fmla="*/ 3233 w 3867"/>
              <a:gd name="T113" fmla="*/ 3401 h 3867"/>
              <a:gd name="T114" fmla="*/ 3400 w 3867"/>
              <a:gd name="T115" fmla="*/ 3233 h 3867"/>
              <a:gd name="T116" fmla="*/ 3401 w 3867"/>
              <a:gd name="T117" fmla="*/ 3167 h 3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67" h="3867">
                <a:moveTo>
                  <a:pt x="467" y="0"/>
                </a:moveTo>
                <a:cubicBezTo>
                  <a:pt x="210" y="0"/>
                  <a:pt x="0" y="210"/>
                  <a:pt x="0" y="467"/>
                </a:cubicBezTo>
                <a:cubicBezTo>
                  <a:pt x="0" y="701"/>
                  <a:pt x="174" y="896"/>
                  <a:pt x="400" y="928"/>
                </a:cubicBezTo>
                <a:lnTo>
                  <a:pt x="400" y="2938"/>
                </a:lnTo>
                <a:cubicBezTo>
                  <a:pt x="174" y="2971"/>
                  <a:pt x="0" y="3166"/>
                  <a:pt x="0" y="3400"/>
                </a:cubicBezTo>
                <a:cubicBezTo>
                  <a:pt x="0" y="3657"/>
                  <a:pt x="210" y="3867"/>
                  <a:pt x="467" y="3867"/>
                </a:cubicBezTo>
                <a:cubicBezTo>
                  <a:pt x="701" y="3867"/>
                  <a:pt x="896" y="3692"/>
                  <a:pt x="928" y="3467"/>
                </a:cubicBezTo>
                <a:lnTo>
                  <a:pt x="2938" y="3467"/>
                </a:lnTo>
                <a:cubicBezTo>
                  <a:pt x="2971" y="3692"/>
                  <a:pt x="3166" y="3867"/>
                  <a:pt x="3400" y="3867"/>
                </a:cubicBezTo>
                <a:cubicBezTo>
                  <a:pt x="3657" y="3867"/>
                  <a:pt x="3867" y="3657"/>
                  <a:pt x="3867" y="3400"/>
                </a:cubicBezTo>
                <a:cubicBezTo>
                  <a:pt x="3867" y="3166"/>
                  <a:pt x="3692" y="2971"/>
                  <a:pt x="3467" y="2938"/>
                </a:cubicBezTo>
                <a:lnTo>
                  <a:pt x="3467" y="928"/>
                </a:lnTo>
                <a:cubicBezTo>
                  <a:pt x="3692" y="896"/>
                  <a:pt x="3867" y="701"/>
                  <a:pt x="3867" y="467"/>
                </a:cubicBezTo>
                <a:cubicBezTo>
                  <a:pt x="3867" y="210"/>
                  <a:pt x="3657" y="0"/>
                  <a:pt x="3400" y="0"/>
                </a:cubicBezTo>
                <a:cubicBezTo>
                  <a:pt x="3166" y="0"/>
                  <a:pt x="2971" y="174"/>
                  <a:pt x="2938" y="400"/>
                </a:cubicBezTo>
                <a:lnTo>
                  <a:pt x="928" y="400"/>
                </a:lnTo>
                <a:cubicBezTo>
                  <a:pt x="896" y="174"/>
                  <a:pt x="701" y="0"/>
                  <a:pt x="467" y="0"/>
                </a:cubicBezTo>
                <a:close/>
                <a:moveTo>
                  <a:pt x="467" y="133"/>
                </a:moveTo>
                <a:cubicBezTo>
                  <a:pt x="652" y="133"/>
                  <a:pt x="800" y="282"/>
                  <a:pt x="800" y="467"/>
                </a:cubicBezTo>
                <a:cubicBezTo>
                  <a:pt x="800" y="652"/>
                  <a:pt x="652" y="800"/>
                  <a:pt x="467" y="800"/>
                </a:cubicBezTo>
                <a:cubicBezTo>
                  <a:pt x="282" y="800"/>
                  <a:pt x="133" y="652"/>
                  <a:pt x="133" y="467"/>
                </a:cubicBezTo>
                <a:cubicBezTo>
                  <a:pt x="133" y="282"/>
                  <a:pt x="282" y="133"/>
                  <a:pt x="467" y="133"/>
                </a:cubicBezTo>
                <a:close/>
                <a:moveTo>
                  <a:pt x="3400" y="133"/>
                </a:moveTo>
                <a:cubicBezTo>
                  <a:pt x="3585" y="133"/>
                  <a:pt x="3733" y="282"/>
                  <a:pt x="3733" y="467"/>
                </a:cubicBezTo>
                <a:cubicBezTo>
                  <a:pt x="3733" y="652"/>
                  <a:pt x="3585" y="800"/>
                  <a:pt x="3400" y="800"/>
                </a:cubicBezTo>
                <a:cubicBezTo>
                  <a:pt x="3215" y="800"/>
                  <a:pt x="3067" y="652"/>
                  <a:pt x="3067" y="467"/>
                </a:cubicBezTo>
                <a:cubicBezTo>
                  <a:pt x="3067" y="282"/>
                  <a:pt x="3215" y="133"/>
                  <a:pt x="3400" y="133"/>
                </a:cubicBezTo>
                <a:close/>
                <a:moveTo>
                  <a:pt x="467" y="233"/>
                </a:moveTo>
                <a:cubicBezTo>
                  <a:pt x="338" y="233"/>
                  <a:pt x="233" y="338"/>
                  <a:pt x="233" y="467"/>
                </a:cubicBezTo>
                <a:cubicBezTo>
                  <a:pt x="233" y="485"/>
                  <a:pt x="248" y="500"/>
                  <a:pt x="266" y="500"/>
                </a:cubicBezTo>
                <a:cubicBezTo>
                  <a:pt x="285" y="501"/>
                  <a:pt x="300" y="486"/>
                  <a:pt x="300" y="468"/>
                </a:cubicBezTo>
                <a:lnTo>
                  <a:pt x="300" y="467"/>
                </a:lnTo>
                <a:cubicBezTo>
                  <a:pt x="300" y="374"/>
                  <a:pt x="374" y="300"/>
                  <a:pt x="467" y="300"/>
                </a:cubicBezTo>
                <a:cubicBezTo>
                  <a:pt x="485" y="300"/>
                  <a:pt x="500" y="286"/>
                  <a:pt x="500" y="267"/>
                </a:cubicBezTo>
                <a:cubicBezTo>
                  <a:pt x="501" y="249"/>
                  <a:pt x="486" y="234"/>
                  <a:pt x="468" y="233"/>
                </a:cubicBezTo>
                <a:cubicBezTo>
                  <a:pt x="467" y="233"/>
                  <a:pt x="467" y="233"/>
                  <a:pt x="467" y="233"/>
                </a:cubicBezTo>
                <a:close/>
                <a:moveTo>
                  <a:pt x="3400" y="233"/>
                </a:moveTo>
                <a:cubicBezTo>
                  <a:pt x="3272" y="233"/>
                  <a:pt x="3167" y="338"/>
                  <a:pt x="3167" y="467"/>
                </a:cubicBezTo>
                <a:cubicBezTo>
                  <a:pt x="3166" y="485"/>
                  <a:pt x="3181" y="500"/>
                  <a:pt x="3200" y="500"/>
                </a:cubicBezTo>
                <a:cubicBezTo>
                  <a:pt x="3218" y="501"/>
                  <a:pt x="3233" y="486"/>
                  <a:pt x="3233" y="468"/>
                </a:cubicBezTo>
                <a:lnTo>
                  <a:pt x="3233" y="467"/>
                </a:lnTo>
                <a:cubicBezTo>
                  <a:pt x="3233" y="374"/>
                  <a:pt x="3308" y="300"/>
                  <a:pt x="3400" y="300"/>
                </a:cubicBezTo>
                <a:cubicBezTo>
                  <a:pt x="3418" y="300"/>
                  <a:pt x="3434" y="286"/>
                  <a:pt x="3434" y="267"/>
                </a:cubicBezTo>
                <a:cubicBezTo>
                  <a:pt x="3434" y="249"/>
                  <a:pt x="3419" y="234"/>
                  <a:pt x="3401" y="233"/>
                </a:cubicBezTo>
                <a:cubicBezTo>
                  <a:pt x="3401" y="233"/>
                  <a:pt x="3400" y="233"/>
                  <a:pt x="3400" y="233"/>
                </a:cubicBezTo>
                <a:close/>
                <a:moveTo>
                  <a:pt x="928" y="533"/>
                </a:moveTo>
                <a:lnTo>
                  <a:pt x="2938" y="533"/>
                </a:lnTo>
                <a:cubicBezTo>
                  <a:pt x="2950" y="612"/>
                  <a:pt x="2981" y="685"/>
                  <a:pt x="3027" y="746"/>
                </a:cubicBezTo>
                <a:lnTo>
                  <a:pt x="2497" y="1276"/>
                </a:lnTo>
                <a:cubicBezTo>
                  <a:pt x="2345" y="1146"/>
                  <a:pt x="2148" y="1067"/>
                  <a:pt x="1933" y="1067"/>
                </a:cubicBezTo>
                <a:cubicBezTo>
                  <a:pt x="1718" y="1067"/>
                  <a:pt x="1522" y="1146"/>
                  <a:pt x="1370" y="1276"/>
                </a:cubicBezTo>
                <a:lnTo>
                  <a:pt x="840" y="746"/>
                </a:lnTo>
                <a:cubicBezTo>
                  <a:pt x="886" y="685"/>
                  <a:pt x="917" y="612"/>
                  <a:pt x="928" y="533"/>
                </a:cubicBezTo>
                <a:close/>
                <a:moveTo>
                  <a:pt x="746" y="840"/>
                </a:moveTo>
                <a:lnTo>
                  <a:pt x="1276" y="1370"/>
                </a:lnTo>
                <a:cubicBezTo>
                  <a:pt x="1146" y="1522"/>
                  <a:pt x="1067" y="1718"/>
                  <a:pt x="1067" y="1933"/>
                </a:cubicBezTo>
                <a:cubicBezTo>
                  <a:pt x="1067" y="2148"/>
                  <a:pt x="1146" y="2345"/>
                  <a:pt x="1276" y="2497"/>
                </a:cubicBezTo>
                <a:lnTo>
                  <a:pt x="746" y="3027"/>
                </a:lnTo>
                <a:cubicBezTo>
                  <a:pt x="685" y="2981"/>
                  <a:pt x="612" y="2950"/>
                  <a:pt x="533" y="2938"/>
                </a:cubicBezTo>
                <a:lnTo>
                  <a:pt x="533" y="928"/>
                </a:lnTo>
                <a:cubicBezTo>
                  <a:pt x="612" y="917"/>
                  <a:pt x="685" y="886"/>
                  <a:pt x="746" y="840"/>
                </a:cubicBezTo>
                <a:close/>
                <a:moveTo>
                  <a:pt x="3121" y="840"/>
                </a:moveTo>
                <a:cubicBezTo>
                  <a:pt x="3182" y="886"/>
                  <a:pt x="3254" y="917"/>
                  <a:pt x="3333" y="928"/>
                </a:cubicBezTo>
                <a:lnTo>
                  <a:pt x="3333" y="2938"/>
                </a:lnTo>
                <a:cubicBezTo>
                  <a:pt x="3254" y="2950"/>
                  <a:pt x="3182" y="2981"/>
                  <a:pt x="3121" y="3027"/>
                </a:cubicBezTo>
                <a:lnTo>
                  <a:pt x="2591" y="2497"/>
                </a:lnTo>
                <a:cubicBezTo>
                  <a:pt x="2721" y="2345"/>
                  <a:pt x="2800" y="2148"/>
                  <a:pt x="2800" y="1933"/>
                </a:cubicBezTo>
                <a:cubicBezTo>
                  <a:pt x="2800" y="1718"/>
                  <a:pt x="2721" y="1522"/>
                  <a:pt x="2591" y="1370"/>
                </a:cubicBezTo>
                <a:lnTo>
                  <a:pt x="3121" y="840"/>
                </a:lnTo>
                <a:close/>
                <a:moveTo>
                  <a:pt x="1933" y="1200"/>
                </a:moveTo>
                <a:cubicBezTo>
                  <a:pt x="2339" y="1200"/>
                  <a:pt x="2667" y="1528"/>
                  <a:pt x="2667" y="1933"/>
                </a:cubicBezTo>
                <a:cubicBezTo>
                  <a:pt x="2667" y="2339"/>
                  <a:pt x="2339" y="2667"/>
                  <a:pt x="1933" y="2667"/>
                </a:cubicBezTo>
                <a:cubicBezTo>
                  <a:pt x="1528" y="2667"/>
                  <a:pt x="1200" y="2339"/>
                  <a:pt x="1200" y="1933"/>
                </a:cubicBezTo>
                <a:cubicBezTo>
                  <a:pt x="1200" y="1528"/>
                  <a:pt x="1528" y="1200"/>
                  <a:pt x="1933" y="1200"/>
                </a:cubicBezTo>
                <a:close/>
                <a:moveTo>
                  <a:pt x="1933" y="1500"/>
                </a:moveTo>
                <a:cubicBezTo>
                  <a:pt x="1694" y="1500"/>
                  <a:pt x="1500" y="1694"/>
                  <a:pt x="1500" y="1933"/>
                </a:cubicBezTo>
                <a:cubicBezTo>
                  <a:pt x="1500" y="1952"/>
                  <a:pt x="1514" y="1967"/>
                  <a:pt x="1533" y="1967"/>
                </a:cubicBezTo>
                <a:cubicBezTo>
                  <a:pt x="1551" y="1967"/>
                  <a:pt x="1566" y="1953"/>
                  <a:pt x="1567" y="1934"/>
                </a:cubicBezTo>
                <a:lnTo>
                  <a:pt x="1567" y="1933"/>
                </a:lnTo>
                <a:cubicBezTo>
                  <a:pt x="1567" y="1730"/>
                  <a:pt x="1730" y="1567"/>
                  <a:pt x="1933" y="1567"/>
                </a:cubicBezTo>
                <a:cubicBezTo>
                  <a:pt x="1952" y="1567"/>
                  <a:pt x="1967" y="1552"/>
                  <a:pt x="1967" y="1534"/>
                </a:cubicBezTo>
                <a:cubicBezTo>
                  <a:pt x="1967" y="1515"/>
                  <a:pt x="1953" y="1500"/>
                  <a:pt x="1934" y="1500"/>
                </a:cubicBezTo>
                <a:cubicBezTo>
                  <a:pt x="1934" y="1500"/>
                  <a:pt x="1934" y="1500"/>
                  <a:pt x="1933" y="1500"/>
                </a:cubicBezTo>
                <a:close/>
                <a:moveTo>
                  <a:pt x="1370" y="2591"/>
                </a:moveTo>
                <a:cubicBezTo>
                  <a:pt x="1522" y="2721"/>
                  <a:pt x="1718" y="2800"/>
                  <a:pt x="1933" y="2800"/>
                </a:cubicBezTo>
                <a:cubicBezTo>
                  <a:pt x="2148" y="2800"/>
                  <a:pt x="2345" y="2721"/>
                  <a:pt x="2497" y="2591"/>
                </a:cubicBezTo>
                <a:lnTo>
                  <a:pt x="3027" y="3121"/>
                </a:lnTo>
                <a:cubicBezTo>
                  <a:pt x="2981" y="3182"/>
                  <a:pt x="2950" y="3254"/>
                  <a:pt x="2938" y="3333"/>
                </a:cubicBezTo>
                <a:lnTo>
                  <a:pt x="928" y="3333"/>
                </a:lnTo>
                <a:cubicBezTo>
                  <a:pt x="917" y="3254"/>
                  <a:pt x="886" y="3182"/>
                  <a:pt x="840" y="3121"/>
                </a:cubicBezTo>
                <a:lnTo>
                  <a:pt x="1370" y="2591"/>
                </a:lnTo>
                <a:close/>
                <a:moveTo>
                  <a:pt x="467" y="3067"/>
                </a:moveTo>
                <a:cubicBezTo>
                  <a:pt x="652" y="3067"/>
                  <a:pt x="800" y="3215"/>
                  <a:pt x="800" y="3400"/>
                </a:cubicBezTo>
                <a:cubicBezTo>
                  <a:pt x="800" y="3585"/>
                  <a:pt x="652" y="3733"/>
                  <a:pt x="467" y="3733"/>
                </a:cubicBezTo>
                <a:cubicBezTo>
                  <a:pt x="282" y="3733"/>
                  <a:pt x="133" y="3585"/>
                  <a:pt x="133" y="3400"/>
                </a:cubicBezTo>
                <a:cubicBezTo>
                  <a:pt x="133" y="3215"/>
                  <a:pt x="282" y="3067"/>
                  <a:pt x="467" y="3067"/>
                </a:cubicBezTo>
                <a:close/>
                <a:moveTo>
                  <a:pt x="3400" y="3067"/>
                </a:moveTo>
                <a:cubicBezTo>
                  <a:pt x="3585" y="3067"/>
                  <a:pt x="3733" y="3215"/>
                  <a:pt x="3733" y="3400"/>
                </a:cubicBezTo>
                <a:cubicBezTo>
                  <a:pt x="3733" y="3585"/>
                  <a:pt x="3585" y="3733"/>
                  <a:pt x="3400" y="3733"/>
                </a:cubicBezTo>
                <a:cubicBezTo>
                  <a:pt x="3215" y="3733"/>
                  <a:pt x="3067" y="3585"/>
                  <a:pt x="3067" y="3400"/>
                </a:cubicBezTo>
                <a:cubicBezTo>
                  <a:pt x="3067" y="3215"/>
                  <a:pt x="3215" y="3067"/>
                  <a:pt x="3400" y="3067"/>
                </a:cubicBezTo>
                <a:close/>
                <a:moveTo>
                  <a:pt x="467" y="3167"/>
                </a:moveTo>
                <a:cubicBezTo>
                  <a:pt x="338" y="3167"/>
                  <a:pt x="233" y="3272"/>
                  <a:pt x="233" y="3400"/>
                </a:cubicBezTo>
                <a:cubicBezTo>
                  <a:pt x="233" y="3418"/>
                  <a:pt x="248" y="3434"/>
                  <a:pt x="266" y="3434"/>
                </a:cubicBezTo>
                <a:cubicBezTo>
                  <a:pt x="285" y="3434"/>
                  <a:pt x="300" y="3419"/>
                  <a:pt x="300" y="3401"/>
                </a:cubicBezTo>
                <a:lnTo>
                  <a:pt x="300" y="3400"/>
                </a:lnTo>
                <a:cubicBezTo>
                  <a:pt x="300" y="3308"/>
                  <a:pt x="374" y="3233"/>
                  <a:pt x="467" y="3233"/>
                </a:cubicBezTo>
                <a:cubicBezTo>
                  <a:pt x="485" y="3234"/>
                  <a:pt x="500" y="3219"/>
                  <a:pt x="500" y="3200"/>
                </a:cubicBezTo>
                <a:cubicBezTo>
                  <a:pt x="501" y="3182"/>
                  <a:pt x="486" y="3167"/>
                  <a:pt x="468" y="3167"/>
                </a:cubicBezTo>
                <a:cubicBezTo>
                  <a:pt x="467" y="3167"/>
                  <a:pt x="467" y="3167"/>
                  <a:pt x="467" y="3167"/>
                </a:cubicBezTo>
                <a:close/>
                <a:moveTo>
                  <a:pt x="3400" y="3167"/>
                </a:moveTo>
                <a:cubicBezTo>
                  <a:pt x="3272" y="3167"/>
                  <a:pt x="3167" y="3272"/>
                  <a:pt x="3167" y="3400"/>
                </a:cubicBezTo>
                <a:cubicBezTo>
                  <a:pt x="3166" y="3418"/>
                  <a:pt x="3181" y="3434"/>
                  <a:pt x="3200" y="3434"/>
                </a:cubicBezTo>
                <a:cubicBezTo>
                  <a:pt x="3218" y="3434"/>
                  <a:pt x="3233" y="3419"/>
                  <a:pt x="3233" y="3401"/>
                </a:cubicBezTo>
                <a:lnTo>
                  <a:pt x="3233" y="3400"/>
                </a:lnTo>
                <a:cubicBezTo>
                  <a:pt x="3233" y="3308"/>
                  <a:pt x="3308" y="3233"/>
                  <a:pt x="3400" y="3233"/>
                </a:cubicBezTo>
                <a:cubicBezTo>
                  <a:pt x="3418" y="3234"/>
                  <a:pt x="3434" y="3219"/>
                  <a:pt x="3434" y="3200"/>
                </a:cubicBezTo>
                <a:cubicBezTo>
                  <a:pt x="3434" y="3182"/>
                  <a:pt x="3419" y="3167"/>
                  <a:pt x="3401" y="3167"/>
                </a:cubicBezTo>
                <a:cubicBezTo>
                  <a:pt x="3401" y="3167"/>
                  <a:pt x="3400" y="3167"/>
                  <a:pt x="3400" y="3167"/>
                </a:cubicBezTo>
                <a:close/>
              </a:path>
            </a:pathLst>
          </a:custGeom>
          <a:gradFill>
            <a:gsLst>
              <a:gs pos="0">
                <a:srgbClr val="0079BD"/>
              </a:gs>
              <a:gs pos="100000">
                <a:srgbClr val="00B0F0"/>
              </a:gs>
            </a:gsLst>
            <a:lin ang="5400000" scaled="0"/>
          </a:gradFill>
          <a:ln>
            <a:noFill/>
          </a:ln>
        </p:spPr>
        <p:txBody>
          <a:bodyPr/>
          <a:lstStyle/>
          <a:p>
            <a:pPr>
              <a:lnSpc>
                <a:spcPct val="120000"/>
              </a:lnSpc>
            </a:pPr>
            <a:endParaRPr lang="zh-CN" altLang="en-US"/>
          </a:p>
        </p:txBody>
      </p:sp>
      <p:sp>
        <p:nvSpPr>
          <p:cNvPr id="17" name="copy-file_73547"/>
          <p:cNvSpPr>
            <a:spLocks noChangeAspect="1"/>
          </p:cNvSpPr>
          <p:nvPr/>
        </p:nvSpPr>
        <p:spPr bwMode="auto">
          <a:xfrm>
            <a:off x="9968927" y="3625567"/>
            <a:ext cx="395541" cy="486620"/>
          </a:xfrm>
          <a:custGeom>
            <a:avLst/>
            <a:gdLst>
              <a:gd name="connsiteX0" fmla="*/ 100435 w 494311"/>
              <a:gd name="connsiteY0" fmla="*/ 438000 h 608133"/>
              <a:gd name="connsiteX1" fmla="*/ 310256 w 494311"/>
              <a:gd name="connsiteY1" fmla="*/ 438000 h 608133"/>
              <a:gd name="connsiteX2" fmla="*/ 328694 w 494311"/>
              <a:gd name="connsiteY2" fmla="*/ 456417 h 608133"/>
              <a:gd name="connsiteX3" fmla="*/ 310256 w 494311"/>
              <a:gd name="connsiteY3" fmla="*/ 474835 h 608133"/>
              <a:gd name="connsiteX4" fmla="*/ 100435 w 494311"/>
              <a:gd name="connsiteY4" fmla="*/ 474835 h 608133"/>
              <a:gd name="connsiteX5" fmla="*/ 81997 w 494311"/>
              <a:gd name="connsiteY5" fmla="*/ 456417 h 608133"/>
              <a:gd name="connsiteX6" fmla="*/ 100435 w 494311"/>
              <a:gd name="connsiteY6" fmla="*/ 438000 h 608133"/>
              <a:gd name="connsiteX7" fmla="*/ 100435 w 494311"/>
              <a:gd name="connsiteY7" fmla="*/ 355156 h 608133"/>
              <a:gd name="connsiteX8" fmla="*/ 310256 w 494311"/>
              <a:gd name="connsiteY8" fmla="*/ 355156 h 608133"/>
              <a:gd name="connsiteX9" fmla="*/ 328694 w 494311"/>
              <a:gd name="connsiteY9" fmla="*/ 373573 h 608133"/>
              <a:gd name="connsiteX10" fmla="*/ 310256 w 494311"/>
              <a:gd name="connsiteY10" fmla="*/ 391991 h 608133"/>
              <a:gd name="connsiteX11" fmla="*/ 100435 w 494311"/>
              <a:gd name="connsiteY11" fmla="*/ 391991 h 608133"/>
              <a:gd name="connsiteX12" fmla="*/ 81997 w 494311"/>
              <a:gd name="connsiteY12" fmla="*/ 373573 h 608133"/>
              <a:gd name="connsiteX13" fmla="*/ 100435 w 494311"/>
              <a:gd name="connsiteY13" fmla="*/ 355156 h 608133"/>
              <a:gd name="connsiteX14" fmla="*/ 100435 w 494311"/>
              <a:gd name="connsiteY14" fmla="*/ 272312 h 608133"/>
              <a:gd name="connsiteX15" fmla="*/ 310256 w 494311"/>
              <a:gd name="connsiteY15" fmla="*/ 272312 h 608133"/>
              <a:gd name="connsiteX16" fmla="*/ 328694 w 494311"/>
              <a:gd name="connsiteY16" fmla="*/ 290729 h 608133"/>
              <a:gd name="connsiteX17" fmla="*/ 310256 w 494311"/>
              <a:gd name="connsiteY17" fmla="*/ 309147 h 608133"/>
              <a:gd name="connsiteX18" fmla="*/ 100435 w 494311"/>
              <a:gd name="connsiteY18" fmla="*/ 309147 h 608133"/>
              <a:gd name="connsiteX19" fmla="*/ 81997 w 494311"/>
              <a:gd name="connsiteY19" fmla="*/ 290729 h 608133"/>
              <a:gd name="connsiteX20" fmla="*/ 100435 w 494311"/>
              <a:gd name="connsiteY20" fmla="*/ 272312 h 608133"/>
              <a:gd name="connsiteX21" fmla="*/ 100435 w 494311"/>
              <a:gd name="connsiteY21" fmla="*/ 189257 h 608133"/>
              <a:gd name="connsiteX22" fmla="*/ 310256 w 494311"/>
              <a:gd name="connsiteY22" fmla="*/ 189257 h 608133"/>
              <a:gd name="connsiteX23" fmla="*/ 328694 w 494311"/>
              <a:gd name="connsiteY23" fmla="*/ 207675 h 608133"/>
              <a:gd name="connsiteX24" fmla="*/ 310256 w 494311"/>
              <a:gd name="connsiteY24" fmla="*/ 226092 h 608133"/>
              <a:gd name="connsiteX25" fmla="*/ 100435 w 494311"/>
              <a:gd name="connsiteY25" fmla="*/ 226092 h 608133"/>
              <a:gd name="connsiteX26" fmla="*/ 81997 w 494311"/>
              <a:gd name="connsiteY26" fmla="*/ 207675 h 608133"/>
              <a:gd name="connsiteX27" fmla="*/ 100435 w 494311"/>
              <a:gd name="connsiteY27" fmla="*/ 189257 h 608133"/>
              <a:gd name="connsiteX28" fmla="*/ 43144 w 494311"/>
              <a:gd name="connsiteY28" fmla="*/ 131274 h 608133"/>
              <a:gd name="connsiteX29" fmla="*/ 36875 w 494311"/>
              <a:gd name="connsiteY29" fmla="*/ 137534 h 608133"/>
              <a:gd name="connsiteX30" fmla="*/ 36875 w 494311"/>
              <a:gd name="connsiteY30" fmla="*/ 565234 h 608133"/>
              <a:gd name="connsiteX31" fmla="*/ 43144 w 494311"/>
              <a:gd name="connsiteY31" fmla="*/ 571310 h 608133"/>
              <a:gd name="connsiteX32" fmla="*/ 367829 w 494311"/>
              <a:gd name="connsiteY32" fmla="*/ 571310 h 608133"/>
              <a:gd name="connsiteX33" fmla="*/ 373914 w 494311"/>
              <a:gd name="connsiteY33" fmla="*/ 565234 h 608133"/>
              <a:gd name="connsiteX34" fmla="*/ 373914 w 494311"/>
              <a:gd name="connsiteY34" fmla="*/ 137534 h 608133"/>
              <a:gd name="connsiteX35" fmla="*/ 367829 w 494311"/>
              <a:gd name="connsiteY35" fmla="*/ 131274 h 608133"/>
              <a:gd name="connsiteX36" fmla="*/ 126666 w 494311"/>
              <a:gd name="connsiteY36" fmla="*/ 36823 h 608133"/>
              <a:gd name="connsiteX37" fmla="*/ 120397 w 494311"/>
              <a:gd name="connsiteY37" fmla="*/ 42899 h 608133"/>
              <a:gd name="connsiteX38" fmla="*/ 120397 w 494311"/>
              <a:gd name="connsiteY38" fmla="*/ 94451 h 608133"/>
              <a:gd name="connsiteX39" fmla="*/ 367829 w 494311"/>
              <a:gd name="connsiteY39" fmla="*/ 94451 h 608133"/>
              <a:gd name="connsiteX40" fmla="*/ 410789 w 494311"/>
              <a:gd name="connsiteY40" fmla="*/ 137534 h 608133"/>
              <a:gd name="connsiteX41" fmla="*/ 410789 w 494311"/>
              <a:gd name="connsiteY41" fmla="*/ 476859 h 608133"/>
              <a:gd name="connsiteX42" fmla="*/ 451351 w 494311"/>
              <a:gd name="connsiteY42" fmla="*/ 476859 h 608133"/>
              <a:gd name="connsiteX43" fmla="*/ 457436 w 494311"/>
              <a:gd name="connsiteY43" fmla="*/ 470783 h 608133"/>
              <a:gd name="connsiteX44" fmla="*/ 457436 w 494311"/>
              <a:gd name="connsiteY44" fmla="*/ 42899 h 608133"/>
              <a:gd name="connsiteX45" fmla="*/ 451351 w 494311"/>
              <a:gd name="connsiteY45" fmla="*/ 36823 h 608133"/>
              <a:gd name="connsiteX46" fmla="*/ 126666 w 494311"/>
              <a:gd name="connsiteY46" fmla="*/ 0 h 608133"/>
              <a:gd name="connsiteX47" fmla="*/ 451351 w 494311"/>
              <a:gd name="connsiteY47" fmla="*/ 0 h 608133"/>
              <a:gd name="connsiteX48" fmla="*/ 494311 w 494311"/>
              <a:gd name="connsiteY48" fmla="*/ 42899 h 608133"/>
              <a:gd name="connsiteX49" fmla="*/ 494311 w 494311"/>
              <a:gd name="connsiteY49" fmla="*/ 470783 h 608133"/>
              <a:gd name="connsiteX50" fmla="*/ 451351 w 494311"/>
              <a:gd name="connsiteY50" fmla="*/ 513682 h 608133"/>
              <a:gd name="connsiteX51" fmla="*/ 410789 w 494311"/>
              <a:gd name="connsiteY51" fmla="*/ 513682 h 608133"/>
              <a:gd name="connsiteX52" fmla="*/ 410789 w 494311"/>
              <a:gd name="connsiteY52" fmla="*/ 565234 h 608133"/>
              <a:gd name="connsiteX53" fmla="*/ 367829 w 494311"/>
              <a:gd name="connsiteY53" fmla="*/ 608133 h 608133"/>
              <a:gd name="connsiteX54" fmla="*/ 43144 w 494311"/>
              <a:gd name="connsiteY54" fmla="*/ 608133 h 608133"/>
              <a:gd name="connsiteX55" fmla="*/ 0 w 494311"/>
              <a:gd name="connsiteY55" fmla="*/ 565234 h 608133"/>
              <a:gd name="connsiteX56" fmla="*/ 0 w 494311"/>
              <a:gd name="connsiteY56" fmla="*/ 137534 h 608133"/>
              <a:gd name="connsiteX57" fmla="*/ 43144 w 494311"/>
              <a:gd name="connsiteY57" fmla="*/ 94451 h 608133"/>
              <a:gd name="connsiteX58" fmla="*/ 83522 w 494311"/>
              <a:gd name="connsiteY58" fmla="*/ 94451 h 608133"/>
              <a:gd name="connsiteX59" fmla="*/ 83522 w 494311"/>
              <a:gd name="connsiteY59" fmla="*/ 42899 h 608133"/>
              <a:gd name="connsiteX60" fmla="*/ 126666 w 494311"/>
              <a:gd name="connsiteY60" fmla="*/ 0 h 608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94311" h="608133">
                <a:moveTo>
                  <a:pt x="100435" y="438000"/>
                </a:moveTo>
                <a:lnTo>
                  <a:pt x="310256" y="438000"/>
                </a:lnTo>
                <a:cubicBezTo>
                  <a:pt x="320397" y="438000"/>
                  <a:pt x="328694" y="446288"/>
                  <a:pt x="328694" y="456417"/>
                </a:cubicBezTo>
                <a:cubicBezTo>
                  <a:pt x="328694" y="466731"/>
                  <a:pt x="320397" y="474835"/>
                  <a:pt x="310256" y="474835"/>
                </a:cubicBezTo>
                <a:lnTo>
                  <a:pt x="100435" y="474835"/>
                </a:lnTo>
                <a:cubicBezTo>
                  <a:pt x="90294" y="474835"/>
                  <a:pt x="81997" y="466731"/>
                  <a:pt x="81997" y="456417"/>
                </a:cubicBezTo>
                <a:cubicBezTo>
                  <a:pt x="81997" y="446288"/>
                  <a:pt x="90294" y="438000"/>
                  <a:pt x="100435" y="438000"/>
                </a:cubicBezTo>
                <a:close/>
                <a:moveTo>
                  <a:pt x="100435" y="355156"/>
                </a:moveTo>
                <a:lnTo>
                  <a:pt x="310256" y="355156"/>
                </a:lnTo>
                <a:cubicBezTo>
                  <a:pt x="320397" y="355156"/>
                  <a:pt x="328694" y="363444"/>
                  <a:pt x="328694" y="373573"/>
                </a:cubicBezTo>
                <a:cubicBezTo>
                  <a:pt x="328694" y="383703"/>
                  <a:pt x="320397" y="391991"/>
                  <a:pt x="310256" y="391991"/>
                </a:cubicBezTo>
                <a:lnTo>
                  <a:pt x="100435" y="391991"/>
                </a:lnTo>
                <a:cubicBezTo>
                  <a:pt x="90294" y="391991"/>
                  <a:pt x="81997" y="383703"/>
                  <a:pt x="81997" y="373573"/>
                </a:cubicBezTo>
                <a:cubicBezTo>
                  <a:pt x="81997" y="363444"/>
                  <a:pt x="90294" y="355156"/>
                  <a:pt x="100435" y="355156"/>
                </a:cubicBezTo>
                <a:close/>
                <a:moveTo>
                  <a:pt x="100435" y="272312"/>
                </a:moveTo>
                <a:lnTo>
                  <a:pt x="310256" y="272312"/>
                </a:lnTo>
                <a:cubicBezTo>
                  <a:pt x="320397" y="272312"/>
                  <a:pt x="328694" y="280416"/>
                  <a:pt x="328694" y="290729"/>
                </a:cubicBezTo>
                <a:cubicBezTo>
                  <a:pt x="328694" y="300859"/>
                  <a:pt x="320397" y="309147"/>
                  <a:pt x="310256" y="309147"/>
                </a:cubicBezTo>
                <a:lnTo>
                  <a:pt x="100435" y="309147"/>
                </a:lnTo>
                <a:cubicBezTo>
                  <a:pt x="90294" y="309147"/>
                  <a:pt x="81997" y="300859"/>
                  <a:pt x="81997" y="290729"/>
                </a:cubicBezTo>
                <a:cubicBezTo>
                  <a:pt x="81997" y="280416"/>
                  <a:pt x="90294" y="272312"/>
                  <a:pt x="100435" y="272312"/>
                </a:cubicBezTo>
                <a:close/>
                <a:moveTo>
                  <a:pt x="100435" y="189257"/>
                </a:moveTo>
                <a:lnTo>
                  <a:pt x="310256" y="189257"/>
                </a:lnTo>
                <a:cubicBezTo>
                  <a:pt x="320397" y="189257"/>
                  <a:pt x="328694" y="197545"/>
                  <a:pt x="328694" y="207675"/>
                </a:cubicBezTo>
                <a:cubicBezTo>
                  <a:pt x="328694" y="217988"/>
                  <a:pt x="320397" y="226092"/>
                  <a:pt x="310256" y="226092"/>
                </a:cubicBezTo>
                <a:lnTo>
                  <a:pt x="100435" y="226092"/>
                </a:lnTo>
                <a:cubicBezTo>
                  <a:pt x="90294" y="226092"/>
                  <a:pt x="81997" y="217988"/>
                  <a:pt x="81997" y="207675"/>
                </a:cubicBezTo>
                <a:cubicBezTo>
                  <a:pt x="81997" y="197545"/>
                  <a:pt x="90294" y="189257"/>
                  <a:pt x="100435" y="189257"/>
                </a:cubicBezTo>
                <a:close/>
                <a:moveTo>
                  <a:pt x="43144" y="131274"/>
                </a:moveTo>
                <a:cubicBezTo>
                  <a:pt x="39825" y="131274"/>
                  <a:pt x="36875" y="134220"/>
                  <a:pt x="36875" y="137534"/>
                </a:cubicBezTo>
                <a:lnTo>
                  <a:pt x="36875" y="565234"/>
                </a:lnTo>
                <a:cubicBezTo>
                  <a:pt x="36875" y="568548"/>
                  <a:pt x="39825" y="571310"/>
                  <a:pt x="43144" y="571310"/>
                </a:cubicBezTo>
                <a:lnTo>
                  <a:pt x="367829" y="571310"/>
                </a:lnTo>
                <a:cubicBezTo>
                  <a:pt x="371148" y="571310"/>
                  <a:pt x="373914" y="568548"/>
                  <a:pt x="373914" y="565234"/>
                </a:cubicBezTo>
                <a:lnTo>
                  <a:pt x="373914" y="137534"/>
                </a:lnTo>
                <a:cubicBezTo>
                  <a:pt x="373914" y="134220"/>
                  <a:pt x="371148" y="131274"/>
                  <a:pt x="367829" y="131274"/>
                </a:cubicBezTo>
                <a:close/>
                <a:moveTo>
                  <a:pt x="126666" y="36823"/>
                </a:moveTo>
                <a:cubicBezTo>
                  <a:pt x="123347" y="36823"/>
                  <a:pt x="120397" y="39585"/>
                  <a:pt x="120397" y="42899"/>
                </a:cubicBezTo>
                <a:lnTo>
                  <a:pt x="120397" y="94451"/>
                </a:lnTo>
                <a:lnTo>
                  <a:pt x="367829" y="94451"/>
                </a:lnTo>
                <a:cubicBezTo>
                  <a:pt x="391429" y="94451"/>
                  <a:pt x="410789" y="113783"/>
                  <a:pt x="410789" y="137534"/>
                </a:cubicBezTo>
                <a:lnTo>
                  <a:pt x="410789" y="476859"/>
                </a:lnTo>
                <a:lnTo>
                  <a:pt x="451351" y="476859"/>
                </a:lnTo>
                <a:cubicBezTo>
                  <a:pt x="454670" y="476859"/>
                  <a:pt x="457436" y="474097"/>
                  <a:pt x="457436" y="470783"/>
                </a:cubicBezTo>
                <a:lnTo>
                  <a:pt x="457436" y="42899"/>
                </a:lnTo>
                <a:cubicBezTo>
                  <a:pt x="457436" y="39585"/>
                  <a:pt x="454670" y="36823"/>
                  <a:pt x="451351" y="36823"/>
                </a:cubicBezTo>
                <a:close/>
                <a:moveTo>
                  <a:pt x="126666" y="0"/>
                </a:moveTo>
                <a:lnTo>
                  <a:pt x="451351" y="0"/>
                </a:lnTo>
                <a:cubicBezTo>
                  <a:pt x="474952" y="0"/>
                  <a:pt x="494311" y="19332"/>
                  <a:pt x="494311" y="42899"/>
                </a:cubicBezTo>
                <a:lnTo>
                  <a:pt x="494311" y="470783"/>
                </a:lnTo>
                <a:cubicBezTo>
                  <a:pt x="494311" y="494350"/>
                  <a:pt x="474952" y="513682"/>
                  <a:pt x="451351" y="513682"/>
                </a:cubicBezTo>
                <a:lnTo>
                  <a:pt x="410789" y="513682"/>
                </a:lnTo>
                <a:lnTo>
                  <a:pt x="410789" y="565234"/>
                </a:lnTo>
                <a:cubicBezTo>
                  <a:pt x="410789" y="588985"/>
                  <a:pt x="391429" y="608133"/>
                  <a:pt x="367829" y="608133"/>
                </a:cubicBezTo>
                <a:lnTo>
                  <a:pt x="43144" y="608133"/>
                </a:lnTo>
                <a:cubicBezTo>
                  <a:pt x="19359" y="608133"/>
                  <a:pt x="0" y="588985"/>
                  <a:pt x="0" y="565234"/>
                </a:cubicBezTo>
                <a:lnTo>
                  <a:pt x="0" y="137534"/>
                </a:lnTo>
                <a:cubicBezTo>
                  <a:pt x="0" y="113783"/>
                  <a:pt x="19359" y="94451"/>
                  <a:pt x="43144" y="94451"/>
                </a:cubicBezTo>
                <a:lnTo>
                  <a:pt x="83522" y="94451"/>
                </a:lnTo>
                <a:lnTo>
                  <a:pt x="83522" y="42899"/>
                </a:lnTo>
                <a:cubicBezTo>
                  <a:pt x="83522" y="19332"/>
                  <a:pt x="102882" y="0"/>
                  <a:pt x="126666" y="0"/>
                </a:cubicBezTo>
                <a:close/>
              </a:path>
            </a:pathLst>
          </a:custGeom>
          <a:gradFill>
            <a:gsLst>
              <a:gs pos="0">
                <a:srgbClr val="0079BD"/>
              </a:gs>
              <a:gs pos="100000">
                <a:srgbClr val="00B0F0"/>
              </a:gs>
            </a:gsLst>
            <a:lin ang="5400000" scaled="0"/>
          </a:gradFill>
          <a:ln>
            <a:noFill/>
          </a:ln>
        </p:spPr>
        <p:txBody>
          <a:bodyPr/>
          <a:lstStyle/>
          <a:p>
            <a:pPr>
              <a:lnSpc>
                <a:spcPct val="120000"/>
              </a:lnSpc>
            </a:pPr>
            <a:endParaRPr lang="zh-CN" altLang="en-US"/>
          </a:p>
        </p:txBody>
      </p:sp>
      <p:sp>
        <p:nvSpPr>
          <p:cNvPr id="18" name="process_155241"/>
          <p:cNvSpPr>
            <a:spLocks noChangeAspect="1"/>
          </p:cNvSpPr>
          <p:nvPr/>
        </p:nvSpPr>
        <p:spPr bwMode="auto">
          <a:xfrm>
            <a:off x="5840709" y="3601825"/>
            <a:ext cx="510582" cy="509865"/>
          </a:xfrm>
          <a:custGeom>
            <a:avLst/>
            <a:gdLst>
              <a:gd name="connsiteX0" fmla="*/ 283277 w 607614"/>
              <a:gd name="connsiteY0" fmla="*/ 546085 h 606761"/>
              <a:gd name="connsiteX1" fmla="*/ 303868 w 607614"/>
              <a:gd name="connsiteY1" fmla="*/ 546085 h 606761"/>
              <a:gd name="connsiteX2" fmla="*/ 303868 w 607614"/>
              <a:gd name="connsiteY2" fmla="*/ 566554 h 606761"/>
              <a:gd name="connsiteX3" fmla="*/ 283277 w 607614"/>
              <a:gd name="connsiteY3" fmla="*/ 566554 h 606761"/>
              <a:gd name="connsiteX4" fmla="*/ 243070 w 607614"/>
              <a:gd name="connsiteY4" fmla="*/ 546085 h 606761"/>
              <a:gd name="connsiteX5" fmla="*/ 263539 w 607614"/>
              <a:gd name="connsiteY5" fmla="*/ 546085 h 606761"/>
              <a:gd name="connsiteX6" fmla="*/ 263539 w 607614"/>
              <a:gd name="connsiteY6" fmla="*/ 566554 h 606761"/>
              <a:gd name="connsiteX7" fmla="*/ 243070 w 607614"/>
              <a:gd name="connsiteY7" fmla="*/ 566554 h 606761"/>
              <a:gd name="connsiteX8" fmla="*/ 202741 w 607614"/>
              <a:gd name="connsiteY8" fmla="*/ 546085 h 606761"/>
              <a:gd name="connsiteX9" fmla="*/ 222601 w 607614"/>
              <a:gd name="connsiteY9" fmla="*/ 546085 h 606761"/>
              <a:gd name="connsiteX10" fmla="*/ 222601 w 607614"/>
              <a:gd name="connsiteY10" fmla="*/ 566554 h 606761"/>
              <a:gd name="connsiteX11" fmla="*/ 202741 w 607614"/>
              <a:gd name="connsiteY11" fmla="*/ 566554 h 606761"/>
              <a:gd name="connsiteX12" fmla="*/ 161803 w 607614"/>
              <a:gd name="connsiteY12" fmla="*/ 546085 h 606761"/>
              <a:gd name="connsiteX13" fmla="*/ 182272 w 607614"/>
              <a:gd name="connsiteY13" fmla="*/ 546085 h 606761"/>
              <a:gd name="connsiteX14" fmla="*/ 182272 w 607614"/>
              <a:gd name="connsiteY14" fmla="*/ 566554 h 606761"/>
              <a:gd name="connsiteX15" fmla="*/ 161803 w 607614"/>
              <a:gd name="connsiteY15" fmla="*/ 566554 h 606761"/>
              <a:gd name="connsiteX16" fmla="*/ 202741 w 607614"/>
              <a:gd name="connsiteY16" fmla="*/ 505878 h 606761"/>
              <a:gd name="connsiteX17" fmla="*/ 303868 w 607614"/>
              <a:gd name="connsiteY17" fmla="*/ 505878 h 606761"/>
              <a:gd name="connsiteX18" fmla="*/ 303868 w 607614"/>
              <a:gd name="connsiteY18" fmla="*/ 525616 h 606761"/>
              <a:gd name="connsiteX19" fmla="*/ 202741 w 607614"/>
              <a:gd name="connsiteY19" fmla="*/ 525616 h 606761"/>
              <a:gd name="connsiteX20" fmla="*/ 283277 w 607614"/>
              <a:gd name="connsiteY20" fmla="*/ 464940 h 606761"/>
              <a:gd name="connsiteX21" fmla="*/ 303868 w 607614"/>
              <a:gd name="connsiteY21" fmla="*/ 464940 h 606761"/>
              <a:gd name="connsiteX22" fmla="*/ 303868 w 607614"/>
              <a:gd name="connsiteY22" fmla="*/ 485409 h 606761"/>
              <a:gd name="connsiteX23" fmla="*/ 283277 w 607614"/>
              <a:gd name="connsiteY23" fmla="*/ 485409 h 606761"/>
              <a:gd name="connsiteX24" fmla="*/ 243070 w 607614"/>
              <a:gd name="connsiteY24" fmla="*/ 464940 h 606761"/>
              <a:gd name="connsiteX25" fmla="*/ 263539 w 607614"/>
              <a:gd name="connsiteY25" fmla="*/ 464940 h 606761"/>
              <a:gd name="connsiteX26" fmla="*/ 263539 w 607614"/>
              <a:gd name="connsiteY26" fmla="*/ 485409 h 606761"/>
              <a:gd name="connsiteX27" fmla="*/ 243070 w 607614"/>
              <a:gd name="connsiteY27" fmla="*/ 485409 h 606761"/>
              <a:gd name="connsiteX28" fmla="*/ 202741 w 607614"/>
              <a:gd name="connsiteY28" fmla="*/ 464940 h 606761"/>
              <a:gd name="connsiteX29" fmla="*/ 222601 w 607614"/>
              <a:gd name="connsiteY29" fmla="*/ 464940 h 606761"/>
              <a:gd name="connsiteX30" fmla="*/ 222601 w 607614"/>
              <a:gd name="connsiteY30" fmla="*/ 485409 h 606761"/>
              <a:gd name="connsiteX31" fmla="*/ 202741 w 607614"/>
              <a:gd name="connsiteY31" fmla="*/ 485409 h 606761"/>
              <a:gd name="connsiteX32" fmla="*/ 161803 w 607614"/>
              <a:gd name="connsiteY32" fmla="*/ 464940 h 606761"/>
              <a:gd name="connsiteX33" fmla="*/ 182272 w 607614"/>
              <a:gd name="connsiteY33" fmla="*/ 464940 h 606761"/>
              <a:gd name="connsiteX34" fmla="*/ 182272 w 607614"/>
              <a:gd name="connsiteY34" fmla="*/ 485409 h 606761"/>
              <a:gd name="connsiteX35" fmla="*/ 161803 w 607614"/>
              <a:gd name="connsiteY35" fmla="*/ 485409 h 606761"/>
              <a:gd name="connsiteX36" fmla="*/ 121474 w 607614"/>
              <a:gd name="connsiteY36" fmla="*/ 464940 h 606761"/>
              <a:gd name="connsiteX37" fmla="*/ 142065 w 607614"/>
              <a:gd name="connsiteY37" fmla="*/ 464940 h 606761"/>
              <a:gd name="connsiteX38" fmla="*/ 142065 w 607614"/>
              <a:gd name="connsiteY38" fmla="*/ 485409 h 606761"/>
              <a:gd name="connsiteX39" fmla="*/ 121474 w 607614"/>
              <a:gd name="connsiteY39" fmla="*/ 485409 h 606761"/>
              <a:gd name="connsiteX40" fmla="*/ 81267 w 607614"/>
              <a:gd name="connsiteY40" fmla="*/ 464940 h 606761"/>
              <a:gd name="connsiteX41" fmla="*/ 101005 w 607614"/>
              <a:gd name="connsiteY41" fmla="*/ 464940 h 606761"/>
              <a:gd name="connsiteX42" fmla="*/ 101005 w 607614"/>
              <a:gd name="connsiteY42" fmla="*/ 485409 h 606761"/>
              <a:gd name="connsiteX43" fmla="*/ 81267 w 607614"/>
              <a:gd name="connsiteY43" fmla="*/ 485409 h 606761"/>
              <a:gd name="connsiteX44" fmla="*/ 465596 w 607614"/>
              <a:gd name="connsiteY44" fmla="*/ 445209 h 606761"/>
              <a:gd name="connsiteX45" fmla="*/ 445849 w 607614"/>
              <a:gd name="connsiteY45" fmla="*/ 464926 h 606761"/>
              <a:gd name="connsiteX46" fmla="*/ 465596 w 607614"/>
              <a:gd name="connsiteY46" fmla="*/ 485402 h 606761"/>
              <a:gd name="connsiteX47" fmla="*/ 486103 w 607614"/>
              <a:gd name="connsiteY47" fmla="*/ 464926 h 606761"/>
              <a:gd name="connsiteX48" fmla="*/ 465596 w 607614"/>
              <a:gd name="connsiteY48" fmla="*/ 445209 h 606761"/>
              <a:gd name="connsiteX49" fmla="*/ 465596 w 607614"/>
              <a:gd name="connsiteY49" fmla="*/ 424733 h 606761"/>
              <a:gd name="connsiteX50" fmla="*/ 506609 w 607614"/>
              <a:gd name="connsiteY50" fmla="*/ 464926 h 606761"/>
              <a:gd name="connsiteX51" fmla="*/ 465596 w 607614"/>
              <a:gd name="connsiteY51" fmla="*/ 505878 h 606761"/>
              <a:gd name="connsiteX52" fmla="*/ 425342 w 607614"/>
              <a:gd name="connsiteY52" fmla="*/ 464926 h 606761"/>
              <a:gd name="connsiteX53" fmla="*/ 465596 w 607614"/>
              <a:gd name="connsiteY53" fmla="*/ 424733 h 606761"/>
              <a:gd name="connsiteX54" fmla="*/ 121474 w 607614"/>
              <a:gd name="connsiteY54" fmla="*/ 424733 h 606761"/>
              <a:gd name="connsiteX55" fmla="*/ 303868 w 607614"/>
              <a:gd name="connsiteY55" fmla="*/ 424733 h 606761"/>
              <a:gd name="connsiteX56" fmla="*/ 303868 w 607614"/>
              <a:gd name="connsiteY56" fmla="*/ 445202 h 606761"/>
              <a:gd name="connsiteX57" fmla="*/ 121474 w 607614"/>
              <a:gd name="connsiteY57" fmla="*/ 445202 h 606761"/>
              <a:gd name="connsiteX58" fmla="*/ 283277 w 607614"/>
              <a:gd name="connsiteY58" fmla="*/ 384526 h 606761"/>
              <a:gd name="connsiteX59" fmla="*/ 303868 w 607614"/>
              <a:gd name="connsiteY59" fmla="*/ 384526 h 606761"/>
              <a:gd name="connsiteX60" fmla="*/ 303868 w 607614"/>
              <a:gd name="connsiteY60" fmla="*/ 404264 h 606761"/>
              <a:gd name="connsiteX61" fmla="*/ 283277 w 607614"/>
              <a:gd name="connsiteY61" fmla="*/ 404264 h 606761"/>
              <a:gd name="connsiteX62" fmla="*/ 243070 w 607614"/>
              <a:gd name="connsiteY62" fmla="*/ 384526 h 606761"/>
              <a:gd name="connsiteX63" fmla="*/ 263539 w 607614"/>
              <a:gd name="connsiteY63" fmla="*/ 384526 h 606761"/>
              <a:gd name="connsiteX64" fmla="*/ 263539 w 607614"/>
              <a:gd name="connsiteY64" fmla="*/ 404264 h 606761"/>
              <a:gd name="connsiteX65" fmla="*/ 243070 w 607614"/>
              <a:gd name="connsiteY65" fmla="*/ 404264 h 606761"/>
              <a:gd name="connsiteX66" fmla="*/ 202741 w 607614"/>
              <a:gd name="connsiteY66" fmla="*/ 384526 h 606761"/>
              <a:gd name="connsiteX67" fmla="*/ 222601 w 607614"/>
              <a:gd name="connsiteY67" fmla="*/ 384526 h 606761"/>
              <a:gd name="connsiteX68" fmla="*/ 222601 w 607614"/>
              <a:gd name="connsiteY68" fmla="*/ 404264 h 606761"/>
              <a:gd name="connsiteX69" fmla="*/ 202741 w 607614"/>
              <a:gd name="connsiteY69" fmla="*/ 404264 h 606761"/>
              <a:gd name="connsiteX70" fmla="*/ 445850 w 607614"/>
              <a:gd name="connsiteY70" fmla="*/ 343570 h 606761"/>
              <a:gd name="connsiteX71" fmla="*/ 445850 w 607614"/>
              <a:gd name="connsiteY71" fmla="*/ 369358 h 606761"/>
              <a:gd name="connsiteX72" fmla="*/ 437496 w 607614"/>
              <a:gd name="connsiteY72" fmla="*/ 379219 h 606761"/>
              <a:gd name="connsiteX73" fmla="*/ 425345 w 607614"/>
              <a:gd name="connsiteY73" fmla="*/ 384528 h 606761"/>
              <a:gd name="connsiteX74" fmla="*/ 419269 w 607614"/>
              <a:gd name="connsiteY74" fmla="*/ 386045 h 606761"/>
              <a:gd name="connsiteX75" fmla="*/ 412434 w 607614"/>
              <a:gd name="connsiteY75" fmla="*/ 383011 h 606761"/>
              <a:gd name="connsiteX76" fmla="*/ 394967 w 607614"/>
              <a:gd name="connsiteY76" fmla="*/ 366324 h 606761"/>
              <a:gd name="connsiteX77" fmla="*/ 366867 w 607614"/>
              <a:gd name="connsiteY77" fmla="*/ 394388 h 606761"/>
              <a:gd name="connsiteX78" fmla="*/ 383575 w 607614"/>
              <a:gd name="connsiteY78" fmla="*/ 411833 h 606761"/>
              <a:gd name="connsiteX79" fmla="*/ 386613 w 607614"/>
              <a:gd name="connsiteY79" fmla="*/ 418659 h 606761"/>
              <a:gd name="connsiteX80" fmla="*/ 376740 w 607614"/>
              <a:gd name="connsiteY80" fmla="*/ 442172 h 606761"/>
              <a:gd name="connsiteX81" fmla="*/ 369905 w 607614"/>
              <a:gd name="connsiteY81" fmla="*/ 445206 h 606761"/>
              <a:gd name="connsiteX82" fmla="*/ 344083 w 607614"/>
              <a:gd name="connsiteY82" fmla="*/ 445206 h 606761"/>
              <a:gd name="connsiteX83" fmla="*/ 344083 w 607614"/>
              <a:gd name="connsiteY83" fmla="*/ 485405 h 606761"/>
              <a:gd name="connsiteX84" fmla="*/ 369905 w 607614"/>
              <a:gd name="connsiteY84" fmla="*/ 485405 h 606761"/>
              <a:gd name="connsiteX85" fmla="*/ 379778 w 607614"/>
              <a:gd name="connsiteY85" fmla="*/ 493748 h 606761"/>
              <a:gd name="connsiteX86" fmla="*/ 385094 w 607614"/>
              <a:gd name="connsiteY86" fmla="*/ 505884 h 606761"/>
              <a:gd name="connsiteX87" fmla="*/ 386613 w 607614"/>
              <a:gd name="connsiteY87" fmla="*/ 511952 h 606761"/>
              <a:gd name="connsiteX88" fmla="*/ 383575 w 607614"/>
              <a:gd name="connsiteY88" fmla="*/ 518778 h 606761"/>
              <a:gd name="connsiteX89" fmla="*/ 366867 w 607614"/>
              <a:gd name="connsiteY89" fmla="*/ 536223 h 606761"/>
              <a:gd name="connsiteX90" fmla="*/ 394967 w 607614"/>
              <a:gd name="connsiteY90" fmla="*/ 564287 h 606761"/>
              <a:gd name="connsiteX91" fmla="*/ 412434 w 607614"/>
              <a:gd name="connsiteY91" fmla="*/ 546842 h 606761"/>
              <a:gd name="connsiteX92" fmla="*/ 419269 w 607614"/>
              <a:gd name="connsiteY92" fmla="*/ 543808 h 606761"/>
              <a:gd name="connsiteX93" fmla="*/ 442812 w 607614"/>
              <a:gd name="connsiteY93" fmla="*/ 554426 h 606761"/>
              <a:gd name="connsiteX94" fmla="*/ 445850 w 607614"/>
              <a:gd name="connsiteY94" fmla="*/ 561253 h 606761"/>
              <a:gd name="connsiteX95" fmla="*/ 445850 w 607614"/>
              <a:gd name="connsiteY95" fmla="*/ 586282 h 606761"/>
              <a:gd name="connsiteX96" fmla="*/ 486101 w 607614"/>
              <a:gd name="connsiteY96" fmla="*/ 586282 h 606761"/>
              <a:gd name="connsiteX97" fmla="*/ 486101 w 607614"/>
              <a:gd name="connsiteY97" fmla="*/ 561253 h 606761"/>
              <a:gd name="connsiteX98" fmla="*/ 494455 w 607614"/>
              <a:gd name="connsiteY98" fmla="*/ 551392 h 606761"/>
              <a:gd name="connsiteX99" fmla="*/ 506607 w 607614"/>
              <a:gd name="connsiteY99" fmla="*/ 546083 h 606761"/>
              <a:gd name="connsiteX100" fmla="*/ 512682 w 607614"/>
              <a:gd name="connsiteY100" fmla="*/ 543808 h 606761"/>
              <a:gd name="connsiteX101" fmla="*/ 519517 w 607614"/>
              <a:gd name="connsiteY101" fmla="*/ 546842 h 606761"/>
              <a:gd name="connsiteX102" fmla="*/ 536985 w 607614"/>
              <a:gd name="connsiteY102" fmla="*/ 564287 h 606761"/>
              <a:gd name="connsiteX103" fmla="*/ 565085 w 607614"/>
              <a:gd name="connsiteY103" fmla="*/ 536223 h 606761"/>
              <a:gd name="connsiteX104" fmla="*/ 547617 w 607614"/>
              <a:gd name="connsiteY104" fmla="*/ 518778 h 606761"/>
              <a:gd name="connsiteX105" fmla="*/ 544579 w 607614"/>
              <a:gd name="connsiteY105" fmla="*/ 511952 h 606761"/>
              <a:gd name="connsiteX106" fmla="*/ 546858 w 607614"/>
              <a:gd name="connsiteY106" fmla="*/ 505884 h 606761"/>
              <a:gd name="connsiteX107" fmla="*/ 552174 w 607614"/>
              <a:gd name="connsiteY107" fmla="*/ 493748 h 606761"/>
              <a:gd name="connsiteX108" fmla="*/ 562047 w 607614"/>
              <a:gd name="connsiteY108" fmla="*/ 485405 h 606761"/>
              <a:gd name="connsiteX109" fmla="*/ 587109 w 607614"/>
              <a:gd name="connsiteY109" fmla="*/ 485405 h 606761"/>
              <a:gd name="connsiteX110" fmla="*/ 587109 w 607614"/>
              <a:gd name="connsiteY110" fmla="*/ 445206 h 606761"/>
              <a:gd name="connsiteX111" fmla="*/ 562047 w 607614"/>
              <a:gd name="connsiteY111" fmla="*/ 445206 h 606761"/>
              <a:gd name="connsiteX112" fmla="*/ 552174 w 607614"/>
              <a:gd name="connsiteY112" fmla="*/ 436863 h 606761"/>
              <a:gd name="connsiteX113" fmla="*/ 546858 w 607614"/>
              <a:gd name="connsiteY113" fmla="*/ 424727 h 606761"/>
              <a:gd name="connsiteX114" fmla="*/ 544579 w 607614"/>
              <a:gd name="connsiteY114" fmla="*/ 418659 h 606761"/>
              <a:gd name="connsiteX115" fmla="*/ 547617 w 607614"/>
              <a:gd name="connsiteY115" fmla="*/ 411833 h 606761"/>
              <a:gd name="connsiteX116" fmla="*/ 565085 w 607614"/>
              <a:gd name="connsiteY116" fmla="*/ 394388 h 606761"/>
              <a:gd name="connsiteX117" fmla="*/ 536985 w 607614"/>
              <a:gd name="connsiteY117" fmla="*/ 366324 h 606761"/>
              <a:gd name="connsiteX118" fmla="*/ 519517 w 607614"/>
              <a:gd name="connsiteY118" fmla="*/ 383011 h 606761"/>
              <a:gd name="connsiteX119" fmla="*/ 512682 w 607614"/>
              <a:gd name="connsiteY119" fmla="*/ 386045 h 606761"/>
              <a:gd name="connsiteX120" fmla="*/ 489139 w 607614"/>
              <a:gd name="connsiteY120" fmla="*/ 376185 h 606761"/>
              <a:gd name="connsiteX121" fmla="*/ 486101 w 607614"/>
              <a:gd name="connsiteY121" fmla="*/ 369358 h 606761"/>
              <a:gd name="connsiteX122" fmla="*/ 486101 w 607614"/>
              <a:gd name="connsiteY122" fmla="*/ 343570 h 606761"/>
              <a:gd name="connsiteX123" fmla="*/ 436737 w 607614"/>
              <a:gd name="connsiteY123" fmla="*/ 323850 h 606761"/>
              <a:gd name="connsiteX124" fmla="*/ 497493 w 607614"/>
              <a:gd name="connsiteY124" fmla="*/ 323850 h 606761"/>
              <a:gd name="connsiteX125" fmla="*/ 507366 w 607614"/>
              <a:gd name="connsiteY125" fmla="*/ 333710 h 606761"/>
              <a:gd name="connsiteX126" fmla="*/ 507366 w 607614"/>
              <a:gd name="connsiteY126" fmla="*/ 363291 h 606761"/>
              <a:gd name="connsiteX127" fmla="*/ 511163 w 607614"/>
              <a:gd name="connsiteY127" fmla="*/ 364807 h 606761"/>
              <a:gd name="connsiteX128" fmla="*/ 530909 w 607614"/>
              <a:gd name="connsiteY128" fmla="*/ 345846 h 606761"/>
              <a:gd name="connsiteX129" fmla="*/ 544579 w 607614"/>
              <a:gd name="connsiteY129" fmla="*/ 345846 h 606761"/>
              <a:gd name="connsiteX130" fmla="*/ 587109 w 607614"/>
              <a:gd name="connsiteY130" fmla="*/ 388320 h 606761"/>
              <a:gd name="connsiteX131" fmla="*/ 590147 w 607614"/>
              <a:gd name="connsiteY131" fmla="*/ 395147 h 606761"/>
              <a:gd name="connsiteX132" fmla="*/ 587109 w 607614"/>
              <a:gd name="connsiteY132" fmla="*/ 402731 h 606761"/>
              <a:gd name="connsiteX133" fmla="*/ 567363 w 607614"/>
              <a:gd name="connsiteY133" fmla="*/ 420935 h 606761"/>
              <a:gd name="connsiteX134" fmla="*/ 568882 w 607614"/>
              <a:gd name="connsiteY134" fmla="*/ 424727 h 606761"/>
              <a:gd name="connsiteX135" fmla="*/ 597741 w 607614"/>
              <a:gd name="connsiteY135" fmla="*/ 424727 h 606761"/>
              <a:gd name="connsiteX136" fmla="*/ 607614 w 607614"/>
              <a:gd name="connsiteY136" fmla="*/ 434587 h 606761"/>
              <a:gd name="connsiteX137" fmla="*/ 607614 w 607614"/>
              <a:gd name="connsiteY137" fmla="*/ 495265 h 606761"/>
              <a:gd name="connsiteX138" fmla="*/ 597741 w 607614"/>
              <a:gd name="connsiteY138" fmla="*/ 505884 h 606761"/>
              <a:gd name="connsiteX139" fmla="*/ 568882 w 607614"/>
              <a:gd name="connsiteY139" fmla="*/ 505884 h 606761"/>
              <a:gd name="connsiteX140" fmla="*/ 567363 w 607614"/>
              <a:gd name="connsiteY140" fmla="*/ 509676 h 606761"/>
              <a:gd name="connsiteX141" fmla="*/ 586349 w 607614"/>
              <a:gd name="connsiteY141" fmla="*/ 528638 h 606761"/>
              <a:gd name="connsiteX142" fmla="*/ 589387 w 607614"/>
              <a:gd name="connsiteY142" fmla="*/ 536223 h 606761"/>
              <a:gd name="connsiteX143" fmla="*/ 586349 w 607614"/>
              <a:gd name="connsiteY143" fmla="*/ 543049 h 606761"/>
              <a:gd name="connsiteX144" fmla="*/ 543820 w 607614"/>
              <a:gd name="connsiteY144" fmla="*/ 585524 h 606761"/>
              <a:gd name="connsiteX145" fmla="*/ 529390 w 607614"/>
              <a:gd name="connsiteY145" fmla="*/ 585524 h 606761"/>
              <a:gd name="connsiteX146" fmla="*/ 510404 w 607614"/>
              <a:gd name="connsiteY146" fmla="*/ 566562 h 606761"/>
              <a:gd name="connsiteX147" fmla="*/ 506607 w 607614"/>
              <a:gd name="connsiteY147" fmla="*/ 568079 h 606761"/>
              <a:gd name="connsiteX148" fmla="*/ 506607 w 607614"/>
              <a:gd name="connsiteY148" fmla="*/ 596901 h 606761"/>
              <a:gd name="connsiteX149" fmla="*/ 495974 w 607614"/>
              <a:gd name="connsiteY149" fmla="*/ 606761 h 606761"/>
              <a:gd name="connsiteX150" fmla="*/ 435218 w 607614"/>
              <a:gd name="connsiteY150" fmla="*/ 606761 h 606761"/>
              <a:gd name="connsiteX151" fmla="*/ 425345 w 607614"/>
              <a:gd name="connsiteY151" fmla="*/ 596901 h 606761"/>
              <a:gd name="connsiteX152" fmla="*/ 425345 w 607614"/>
              <a:gd name="connsiteY152" fmla="*/ 567320 h 606761"/>
              <a:gd name="connsiteX153" fmla="*/ 421548 w 607614"/>
              <a:gd name="connsiteY153" fmla="*/ 565045 h 606761"/>
              <a:gd name="connsiteX154" fmla="*/ 401802 w 607614"/>
              <a:gd name="connsiteY154" fmla="*/ 584765 h 606761"/>
              <a:gd name="connsiteX155" fmla="*/ 388132 w 607614"/>
              <a:gd name="connsiteY155" fmla="*/ 584765 h 606761"/>
              <a:gd name="connsiteX156" fmla="*/ 345602 w 607614"/>
              <a:gd name="connsiteY156" fmla="*/ 542291 h 606761"/>
              <a:gd name="connsiteX157" fmla="*/ 342564 w 607614"/>
              <a:gd name="connsiteY157" fmla="*/ 534706 h 606761"/>
              <a:gd name="connsiteX158" fmla="*/ 345602 w 607614"/>
              <a:gd name="connsiteY158" fmla="*/ 527880 h 606761"/>
              <a:gd name="connsiteX159" fmla="*/ 364588 w 607614"/>
              <a:gd name="connsiteY159" fmla="*/ 508918 h 606761"/>
              <a:gd name="connsiteX160" fmla="*/ 362310 w 607614"/>
              <a:gd name="connsiteY160" fmla="*/ 504367 h 606761"/>
              <a:gd name="connsiteX161" fmla="*/ 334210 w 607614"/>
              <a:gd name="connsiteY161" fmla="*/ 504367 h 606761"/>
              <a:gd name="connsiteX162" fmla="*/ 324337 w 607614"/>
              <a:gd name="connsiteY162" fmla="*/ 494507 h 606761"/>
              <a:gd name="connsiteX163" fmla="*/ 324337 w 607614"/>
              <a:gd name="connsiteY163" fmla="*/ 433829 h 606761"/>
              <a:gd name="connsiteX164" fmla="*/ 334210 w 607614"/>
              <a:gd name="connsiteY164" fmla="*/ 423969 h 606761"/>
              <a:gd name="connsiteX165" fmla="*/ 363829 w 607614"/>
              <a:gd name="connsiteY165" fmla="*/ 423969 h 606761"/>
              <a:gd name="connsiteX166" fmla="*/ 365348 w 607614"/>
              <a:gd name="connsiteY166" fmla="*/ 419418 h 606761"/>
              <a:gd name="connsiteX167" fmla="*/ 346361 w 607614"/>
              <a:gd name="connsiteY167" fmla="*/ 400456 h 606761"/>
              <a:gd name="connsiteX168" fmla="*/ 343324 w 607614"/>
              <a:gd name="connsiteY168" fmla="*/ 393630 h 606761"/>
              <a:gd name="connsiteX169" fmla="*/ 346361 w 607614"/>
              <a:gd name="connsiteY169" fmla="*/ 386045 h 606761"/>
              <a:gd name="connsiteX170" fmla="*/ 388891 w 607614"/>
              <a:gd name="connsiteY170" fmla="*/ 343570 h 606761"/>
              <a:gd name="connsiteX171" fmla="*/ 403321 w 607614"/>
              <a:gd name="connsiteY171" fmla="*/ 343570 h 606761"/>
              <a:gd name="connsiteX172" fmla="*/ 422307 w 607614"/>
              <a:gd name="connsiteY172" fmla="*/ 363291 h 606761"/>
              <a:gd name="connsiteX173" fmla="*/ 426104 w 607614"/>
              <a:gd name="connsiteY173" fmla="*/ 361015 h 606761"/>
              <a:gd name="connsiteX174" fmla="*/ 426104 w 607614"/>
              <a:gd name="connsiteY174" fmla="*/ 333710 h 606761"/>
              <a:gd name="connsiteX175" fmla="*/ 436737 w 607614"/>
              <a:gd name="connsiteY175" fmla="*/ 323850 h 606761"/>
              <a:gd name="connsiteX176" fmla="*/ 263539 w 607614"/>
              <a:gd name="connsiteY176" fmla="*/ 212366 h 606761"/>
              <a:gd name="connsiteX177" fmla="*/ 344075 w 607614"/>
              <a:gd name="connsiteY177" fmla="*/ 212366 h 606761"/>
              <a:gd name="connsiteX178" fmla="*/ 344075 w 607614"/>
              <a:gd name="connsiteY178" fmla="*/ 232835 h 606761"/>
              <a:gd name="connsiteX179" fmla="*/ 263539 w 607614"/>
              <a:gd name="connsiteY179" fmla="*/ 232835 h 606761"/>
              <a:gd name="connsiteX180" fmla="*/ 233201 w 607614"/>
              <a:gd name="connsiteY180" fmla="*/ 172159 h 606761"/>
              <a:gd name="connsiteX181" fmla="*/ 374413 w 607614"/>
              <a:gd name="connsiteY181" fmla="*/ 172159 h 606761"/>
              <a:gd name="connsiteX182" fmla="*/ 374413 w 607614"/>
              <a:gd name="connsiteY182" fmla="*/ 191897 h 606761"/>
              <a:gd name="connsiteX183" fmla="*/ 233201 w 607614"/>
              <a:gd name="connsiteY183" fmla="*/ 191897 h 606761"/>
              <a:gd name="connsiteX184" fmla="*/ 20507 w 607614"/>
              <a:gd name="connsiteY184" fmla="*/ 121352 h 606761"/>
              <a:gd name="connsiteX185" fmla="*/ 20507 w 607614"/>
              <a:gd name="connsiteY185" fmla="*/ 282902 h 606761"/>
              <a:gd name="connsiteX186" fmla="*/ 233172 w 607614"/>
              <a:gd name="connsiteY186" fmla="*/ 282902 h 606761"/>
              <a:gd name="connsiteX187" fmla="*/ 354695 w 607614"/>
              <a:gd name="connsiteY187" fmla="*/ 282902 h 606761"/>
              <a:gd name="connsiteX188" fmla="*/ 587107 w 607614"/>
              <a:gd name="connsiteY188" fmla="*/ 282902 h 606761"/>
              <a:gd name="connsiteX189" fmla="*/ 587107 w 607614"/>
              <a:gd name="connsiteY189" fmla="*/ 121352 h 606761"/>
              <a:gd name="connsiteX190" fmla="*/ 385076 w 607614"/>
              <a:gd name="connsiteY190" fmla="*/ 121352 h 606761"/>
              <a:gd name="connsiteX191" fmla="*/ 222539 w 607614"/>
              <a:gd name="connsiteY191" fmla="*/ 121352 h 606761"/>
              <a:gd name="connsiteX192" fmla="*/ 233172 w 607614"/>
              <a:gd name="connsiteY192" fmla="*/ 60676 h 606761"/>
              <a:gd name="connsiteX193" fmla="*/ 233172 w 607614"/>
              <a:gd name="connsiteY193" fmla="*/ 100874 h 606761"/>
              <a:gd name="connsiteX194" fmla="*/ 374442 w 607614"/>
              <a:gd name="connsiteY194" fmla="*/ 100874 h 606761"/>
              <a:gd name="connsiteX195" fmla="*/ 374442 w 607614"/>
              <a:gd name="connsiteY195" fmla="*/ 60676 h 606761"/>
              <a:gd name="connsiteX196" fmla="*/ 192158 w 607614"/>
              <a:gd name="connsiteY196" fmla="*/ 20478 h 606761"/>
              <a:gd name="connsiteX197" fmla="*/ 192158 w 607614"/>
              <a:gd name="connsiteY197" fmla="*/ 40198 h 606761"/>
              <a:gd name="connsiteX198" fmla="*/ 415456 w 607614"/>
              <a:gd name="connsiteY198" fmla="*/ 40198 h 606761"/>
              <a:gd name="connsiteX199" fmla="*/ 415456 w 607614"/>
              <a:gd name="connsiteY199" fmla="*/ 20478 h 606761"/>
              <a:gd name="connsiteX200" fmla="*/ 182284 w 607614"/>
              <a:gd name="connsiteY200" fmla="*/ 0 h 606761"/>
              <a:gd name="connsiteX201" fmla="*/ 425330 w 607614"/>
              <a:gd name="connsiteY201" fmla="*/ 0 h 606761"/>
              <a:gd name="connsiteX202" fmla="*/ 435204 w 607614"/>
              <a:gd name="connsiteY202" fmla="*/ 9860 h 606761"/>
              <a:gd name="connsiteX203" fmla="*/ 435204 w 607614"/>
              <a:gd name="connsiteY203" fmla="*/ 50816 h 606761"/>
              <a:gd name="connsiteX204" fmla="*/ 425330 w 607614"/>
              <a:gd name="connsiteY204" fmla="*/ 60676 h 606761"/>
              <a:gd name="connsiteX205" fmla="*/ 394949 w 607614"/>
              <a:gd name="connsiteY205" fmla="*/ 60676 h 606761"/>
              <a:gd name="connsiteX206" fmla="*/ 394949 w 607614"/>
              <a:gd name="connsiteY206" fmla="*/ 100874 h 606761"/>
              <a:gd name="connsiteX207" fmla="*/ 597740 w 607614"/>
              <a:gd name="connsiteY207" fmla="*/ 100874 h 606761"/>
              <a:gd name="connsiteX208" fmla="*/ 607614 w 607614"/>
              <a:gd name="connsiteY208" fmla="*/ 111492 h 606761"/>
              <a:gd name="connsiteX209" fmla="*/ 607614 w 607614"/>
              <a:gd name="connsiteY209" fmla="*/ 293520 h 606761"/>
              <a:gd name="connsiteX210" fmla="*/ 597740 w 607614"/>
              <a:gd name="connsiteY210" fmla="*/ 303380 h 606761"/>
              <a:gd name="connsiteX211" fmla="*/ 567360 w 607614"/>
              <a:gd name="connsiteY211" fmla="*/ 303380 h 606761"/>
              <a:gd name="connsiteX212" fmla="*/ 567360 w 607614"/>
              <a:gd name="connsiteY212" fmla="*/ 323859 h 606761"/>
              <a:gd name="connsiteX213" fmla="*/ 546853 w 607614"/>
              <a:gd name="connsiteY213" fmla="*/ 323859 h 606761"/>
              <a:gd name="connsiteX214" fmla="*/ 546853 w 607614"/>
              <a:gd name="connsiteY214" fmla="*/ 303380 h 606761"/>
              <a:gd name="connsiteX215" fmla="*/ 364569 w 607614"/>
              <a:gd name="connsiteY215" fmla="*/ 303380 h 606761"/>
              <a:gd name="connsiteX216" fmla="*/ 364569 w 607614"/>
              <a:gd name="connsiteY216" fmla="*/ 333718 h 606761"/>
              <a:gd name="connsiteX217" fmla="*/ 344062 w 607614"/>
              <a:gd name="connsiteY217" fmla="*/ 333718 h 606761"/>
              <a:gd name="connsiteX218" fmla="*/ 344062 w 607614"/>
              <a:gd name="connsiteY218" fmla="*/ 303380 h 606761"/>
              <a:gd name="connsiteX219" fmla="*/ 243046 w 607614"/>
              <a:gd name="connsiteY219" fmla="*/ 303380 h 606761"/>
              <a:gd name="connsiteX220" fmla="*/ 243046 w 607614"/>
              <a:gd name="connsiteY220" fmla="*/ 343578 h 606761"/>
              <a:gd name="connsiteX221" fmla="*/ 303807 w 607614"/>
              <a:gd name="connsiteY221" fmla="*/ 343578 h 606761"/>
              <a:gd name="connsiteX222" fmla="*/ 303807 w 607614"/>
              <a:gd name="connsiteY222" fmla="*/ 364056 h 606761"/>
              <a:gd name="connsiteX223" fmla="*/ 233172 w 607614"/>
              <a:gd name="connsiteY223" fmla="*/ 364056 h 606761"/>
              <a:gd name="connsiteX224" fmla="*/ 222539 w 607614"/>
              <a:gd name="connsiteY224" fmla="*/ 354197 h 606761"/>
              <a:gd name="connsiteX225" fmla="*/ 222539 w 607614"/>
              <a:gd name="connsiteY225" fmla="*/ 303380 h 606761"/>
              <a:gd name="connsiteX226" fmla="*/ 60761 w 607614"/>
              <a:gd name="connsiteY226" fmla="*/ 303380 h 606761"/>
              <a:gd name="connsiteX227" fmla="*/ 60761 w 607614"/>
              <a:gd name="connsiteY227" fmla="*/ 576423 h 606761"/>
              <a:gd name="connsiteX228" fmla="*/ 70635 w 607614"/>
              <a:gd name="connsiteY228" fmla="*/ 586283 h 606761"/>
              <a:gd name="connsiteX229" fmla="*/ 344062 w 607614"/>
              <a:gd name="connsiteY229" fmla="*/ 586283 h 606761"/>
              <a:gd name="connsiteX230" fmla="*/ 344062 w 607614"/>
              <a:gd name="connsiteY230" fmla="*/ 606761 h 606761"/>
              <a:gd name="connsiteX231" fmla="*/ 70635 w 607614"/>
              <a:gd name="connsiteY231" fmla="*/ 606761 h 606761"/>
              <a:gd name="connsiteX232" fmla="*/ 40254 w 607614"/>
              <a:gd name="connsiteY232" fmla="*/ 576423 h 606761"/>
              <a:gd name="connsiteX233" fmla="*/ 40254 w 607614"/>
              <a:gd name="connsiteY233" fmla="*/ 303380 h 606761"/>
              <a:gd name="connsiteX234" fmla="*/ 9873 w 607614"/>
              <a:gd name="connsiteY234" fmla="*/ 303380 h 606761"/>
              <a:gd name="connsiteX235" fmla="*/ 0 w 607614"/>
              <a:gd name="connsiteY235" fmla="*/ 293520 h 606761"/>
              <a:gd name="connsiteX236" fmla="*/ 0 w 607614"/>
              <a:gd name="connsiteY236" fmla="*/ 111492 h 606761"/>
              <a:gd name="connsiteX237" fmla="*/ 9873 w 607614"/>
              <a:gd name="connsiteY237" fmla="*/ 100874 h 606761"/>
              <a:gd name="connsiteX238" fmla="*/ 212665 w 607614"/>
              <a:gd name="connsiteY238" fmla="*/ 100874 h 606761"/>
              <a:gd name="connsiteX239" fmla="*/ 212665 w 607614"/>
              <a:gd name="connsiteY239" fmla="*/ 60676 h 606761"/>
              <a:gd name="connsiteX240" fmla="*/ 182284 w 607614"/>
              <a:gd name="connsiteY240" fmla="*/ 60676 h 606761"/>
              <a:gd name="connsiteX241" fmla="*/ 172410 w 607614"/>
              <a:gd name="connsiteY241" fmla="*/ 50816 h 606761"/>
              <a:gd name="connsiteX242" fmla="*/ 172410 w 607614"/>
              <a:gd name="connsiteY242" fmla="*/ 9860 h 606761"/>
              <a:gd name="connsiteX243" fmla="*/ 182284 w 607614"/>
              <a:gd name="connsiteY243" fmla="*/ 0 h 60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07614" h="606761">
                <a:moveTo>
                  <a:pt x="283277" y="546085"/>
                </a:moveTo>
                <a:lnTo>
                  <a:pt x="303868" y="546085"/>
                </a:lnTo>
                <a:lnTo>
                  <a:pt x="303868" y="566554"/>
                </a:lnTo>
                <a:lnTo>
                  <a:pt x="283277" y="566554"/>
                </a:lnTo>
                <a:close/>
                <a:moveTo>
                  <a:pt x="243070" y="546085"/>
                </a:moveTo>
                <a:lnTo>
                  <a:pt x="263539" y="546085"/>
                </a:lnTo>
                <a:lnTo>
                  <a:pt x="263539" y="566554"/>
                </a:lnTo>
                <a:lnTo>
                  <a:pt x="243070" y="566554"/>
                </a:lnTo>
                <a:close/>
                <a:moveTo>
                  <a:pt x="202741" y="546085"/>
                </a:moveTo>
                <a:lnTo>
                  <a:pt x="222601" y="546085"/>
                </a:lnTo>
                <a:lnTo>
                  <a:pt x="222601" y="566554"/>
                </a:lnTo>
                <a:lnTo>
                  <a:pt x="202741" y="566554"/>
                </a:lnTo>
                <a:close/>
                <a:moveTo>
                  <a:pt x="161803" y="546085"/>
                </a:moveTo>
                <a:lnTo>
                  <a:pt x="182272" y="546085"/>
                </a:lnTo>
                <a:lnTo>
                  <a:pt x="182272" y="566554"/>
                </a:lnTo>
                <a:lnTo>
                  <a:pt x="161803" y="566554"/>
                </a:lnTo>
                <a:close/>
                <a:moveTo>
                  <a:pt x="202741" y="505878"/>
                </a:moveTo>
                <a:lnTo>
                  <a:pt x="303868" y="505878"/>
                </a:lnTo>
                <a:lnTo>
                  <a:pt x="303868" y="525616"/>
                </a:lnTo>
                <a:lnTo>
                  <a:pt x="202741" y="525616"/>
                </a:lnTo>
                <a:close/>
                <a:moveTo>
                  <a:pt x="283277" y="464940"/>
                </a:moveTo>
                <a:lnTo>
                  <a:pt x="303868" y="464940"/>
                </a:lnTo>
                <a:lnTo>
                  <a:pt x="303868" y="485409"/>
                </a:lnTo>
                <a:lnTo>
                  <a:pt x="283277" y="485409"/>
                </a:lnTo>
                <a:close/>
                <a:moveTo>
                  <a:pt x="243070" y="464940"/>
                </a:moveTo>
                <a:lnTo>
                  <a:pt x="263539" y="464940"/>
                </a:lnTo>
                <a:lnTo>
                  <a:pt x="263539" y="485409"/>
                </a:lnTo>
                <a:lnTo>
                  <a:pt x="243070" y="485409"/>
                </a:lnTo>
                <a:close/>
                <a:moveTo>
                  <a:pt x="202741" y="464940"/>
                </a:moveTo>
                <a:lnTo>
                  <a:pt x="222601" y="464940"/>
                </a:lnTo>
                <a:lnTo>
                  <a:pt x="222601" y="485409"/>
                </a:lnTo>
                <a:lnTo>
                  <a:pt x="202741" y="485409"/>
                </a:lnTo>
                <a:close/>
                <a:moveTo>
                  <a:pt x="161803" y="464940"/>
                </a:moveTo>
                <a:lnTo>
                  <a:pt x="182272" y="464940"/>
                </a:lnTo>
                <a:lnTo>
                  <a:pt x="182272" y="485409"/>
                </a:lnTo>
                <a:lnTo>
                  <a:pt x="161803" y="485409"/>
                </a:lnTo>
                <a:close/>
                <a:moveTo>
                  <a:pt x="121474" y="464940"/>
                </a:moveTo>
                <a:lnTo>
                  <a:pt x="142065" y="464940"/>
                </a:lnTo>
                <a:lnTo>
                  <a:pt x="142065" y="485409"/>
                </a:lnTo>
                <a:lnTo>
                  <a:pt x="121474" y="485409"/>
                </a:lnTo>
                <a:close/>
                <a:moveTo>
                  <a:pt x="81267" y="464940"/>
                </a:moveTo>
                <a:lnTo>
                  <a:pt x="101005" y="464940"/>
                </a:lnTo>
                <a:lnTo>
                  <a:pt x="101005" y="485409"/>
                </a:lnTo>
                <a:lnTo>
                  <a:pt x="81267" y="485409"/>
                </a:lnTo>
                <a:close/>
                <a:moveTo>
                  <a:pt x="465596" y="445209"/>
                </a:moveTo>
                <a:cubicBezTo>
                  <a:pt x="454963" y="445209"/>
                  <a:pt x="445849" y="454309"/>
                  <a:pt x="445849" y="464926"/>
                </a:cubicBezTo>
                <a:cubicBezTo>
                  <a:pt x="445849" y="476302"/>
                  <a:pt x="454963" y="485402"/>
                  <a:pt x="465596" y="485402"/>
                </a:cubicBezTo>
                <a:cubicBezTo>
                  <a:pt x="476989" y="485402"/>
                  <a:pt x="486103" y="476302"/>
                  <a:pt x="486103" y="464926"/>
                </a:cubicBezTo>
                <a:cubicBezTo>
                  <a:pt x="486103" y="454309"/>
                  <a:pt x="476989" y="445209"/>
                  <a:pt x="465596" y="445209"/>
                </a:cubicBezTo>
                <a:close/>
                <a:moveTo>
                  <a:pt x="465596" y="424733"/>
                </a:moveTo>
                <a:cubicBezTo>
                  <a:pt x="488381" y="424733"/>
                  <a:pt x="506609" y="442934"/>
                  <a:pt x="506609" y="464926"/>
                </a:cubicBezTo>
                <a:cubicBezTo>
                  <a:pt x="506609" y="487677"/>
                  <a:pt x="488381" y="505878"/>
                  <a:pt x="465596" y="505878"/>
                </a:cubicBezTo>
                <a:cubicBezTo>
                  <a:pt x="443570" y="505878"/>
                  <a:pt x="425342" y="487677"/>
                  <a:pt x="425342" y="464926"/>
                </a:cubicBezTo>
                <a:cubicBezTo>
                  <a:pt x="425342" y="442934"/>
                  <a:pt x="443570" y="424733"/>
                  <a:pt x="465596" y="424733"/>
                </a:cubicBezTo>
                <a:close/>
                <a:moveTo>
                  <a:pt x="121474" y="424733"/>
                </a:moveTo>
                <a:lnTo>
                  <a:pt x="303868" y="424733"/>
                </a:lnTo>
                <a:lnTo>
                  <a:pt x="303868" y="445202"/>
                </a:lnTo>
                <a:lnTo>
                  <a:pt x="121474" y="445202"/>
                </a:lnTo>
                <a:close/>
                <a:moveTo>
                  <a:pt x="283277" y="384526"/>
                </a:moveTo>
                <a:lnTo>
                  <a:pt x="303868" y="384526"/>
                </a:lnTo>
                <a:lnTo>
                  <a:pt x="303868" y="404264"/>
                </a:lnTo>
                <a:lnTo>
                  <a:pt x="283277" y="404264"/>
                </a:lnTo>
                <a:close/>
                <a:moveTo>
                  <a:pt x="243070" y="384526"/>
                </a:moveTo>
                <a:lnTo>
                  <a:pt x="263539" y="384526"/>
                </a:lnTo>
                <a:lnTo>
                  <a:pt x="263539" y="404264"/>
                </a:lnTo>
                <a:lnTo>
                  <a:pt x="243070" y="404264"/>
                </a:lnTo>
                <a:close/>
                <a:moveTo>
                  <a:pt x="202741" y="384526"/>
                </a:moveTo>
                <a:lnTo>
                  <a:pt x="222601" y="384526"/>
                </a:lnTo>
                <a:lnTo>
                  <a:pt x="222601" y="404264"/>
                </a:lnTo>
                <a:lnTo>
                  <a:pt x="202741" y="404264"/>
                </a:lnTo>
                <a:close/>
                <a:moveTo>
                  <a:pt x="445850" y="343570"/>
                </a:moveTo>
                <a:lnTo>
                  <a:pt x="445850" y="369358"/>
                </a:lnTo>
                <a:cubicBezTo>
                  <a:pt x="445850" y="373909"/>
                  <a:pt x="442812" y="378460"/>
                  <a:pt x="437496" y="379219"/>
                </a:cubicBezTo>
                <a:cubicBezTo>
                  <a:pt x="435218" y="379977"/>
                  <a:pt x="427623" y="383011"/>
                  <a:pt x="425345" y="384528"/>
                </a:cubicBezTo>
                <a:cubicBezTo>
                  <a:pt x="423066" y="385287"/>
                  <a:pt x="422307" y="386045"/>
                  <a:pt x="419269" y="386045"/>
                </a:cubicBezTo>
                <a:cubicBezTo>
                  <a:pt x="416231" y="386045"/>
                  <a:pt x="413953" y="385287"/>
                  <a:pt x="412434" y="383011"/>
                </a:cubicBezTo>
                <a:lnTo>
                  <a:pt x="394967" y="366324"/>
                </a:lnTo>
                <a:lnTo>
                  <a:pt x="366867" y="394388"/>
                </a:lnTo>
                <a:lnTo>
                  <a:pt x="383575" y="411833"/>
                </a:lnTo>
                <a:cubicBezTo>
                  <a:pt x="385853" y="413350"/>
                  <a:pt x="386613" y="415626"/>
                  <a:pt x="386613" y="418659"/>
                </a:cubicBezTo>
                <a:cubicBezTo>
                  <a:pt x="386613" y="422452"/>
                  <a:pt x="379778" y="439897"/>
                  <a:pt x="376740" y="442172"/>
                </a:cubicBezTo>
                <a:cubicBezTo>
                  <a:pt x="374461" y="443689"/>
                  <a:pt x="372942" y="445206"/>
                  <a:pt x="369905" y="445206"/>
                </a:cubicBezTo>
                <a:lnTo>
                  <a:pt x="344083" y="445206"/>
                </a:lnTo>
                <a:lnTo>
                  <a:pt x="344083" y="485405"/>
                </a:lnTo>
                <a:lnTo>
                  <a:pt x="369905" y="485405"/>
                </a:lnTo>
                <a:cubicBezTo>
                  <a:pt x="374461" y="485405"/>
                  <a:pt x="379018" y="488439"/>
                  <a:pt x="379778" y="493748"/>
                </a:cubicBezTo>
                <a:cubicBezTo>
                  <a:pt x="380537" y="495265"/>
                  <a:pt x="383575" y="503609"/>
                  <a:pt x="385094" y="505884"/>
                </a:cubicBezTo>
                <a:cubicBezTo>
                  <a:pt x="385853" y="507401"/>
                  <a:pt x="386613" y="509676"/>
                  <a:pt x="386613" y="511952"/>
                </a:cubicBezTo>
                <a:cubicBezTo>
                  <a:pt x="386613" y="514986"/>
                  <a:pt x="385853" y="516503"/>
                  <a:pt x="383575" y="518778"/>
                </a:cubicBezTo>
                <a:lnTo>
                  <a:pt x="366867" y="536223"/>
                </a:lnTo>
                <a:lnTo>
                  <a:pt x="394967" y="564287"/>
                </a:lnTo>
                <a:lnTo>
                  <a:pt x="412434" y="546842"/>
                </a:lnTo>
                <a:cubicBezTo>
                  <a:pt x="413953" y="545325"/>
                  <a:pt x="416231" y="543808"/>
                  <a:pt x="419269" y="543808"/>
                </a:cubicBezTo>
                <a:cubicBezTo>
                  <a:pt x="423066" y="543808"/>
                  <a:pt x="440534" y="551392"/>
                  <a:pt x="442812" y="554426"/>
                </a:cubicBezTo>
                <a:cubicBezTo>
                  <a:pt x="444331" y="555943"/>
                  <a:pt x="445850" y="558219"/>
                  <a:pt x="445850" y="561253"/>
                </a:cubicBezTo>
                <a:lnTo>
                  <a:pt x="445850" y="586282"/>
                </a:lnTo>
                <a:lnTo>
                  <a:pt x="486101" y="586282"/>
                </a:lnTo>
                <a:lnTo>
                  <a:pt x="486101" y="561253"/>
                </a:lnTo>
                <a:cubicBezTo>
                  <a:pt x="486101" y="555943"/>
                  <a:pt x="489139" y="552151"/>
                  <a:pt x="494455" y="551392"/>
                </a:cubicBezTo>
                <a:cubicBezTo>
                  <a:pt x="495974" y="549876"/>
                  <a:pt x="504328" y="546842"/>
                  <a:pt x="506607" y="546083"/>
                </a:cubicBezTo>
                <a:cubicBezTo>
                  <a:pt x="508126" y="545325"/>
                  <a:pt x="509644" y="543808"/>
                  <a:pt x="512682" y="543808"/>
                </a:cubicBezTo>
                <a:cubicBezTo>
                  <a:pt x="515720" y="543808"/>
                  <a:pt x="517239" y="545325"/>
                  <a:pt x="519517" y="546842"/>
                </a:cubicBezTo>
                <a:lnTo>
                  <a:pt x="536985" y="564287"/>
                </a:lnTo>
                <a:lnTo>
                  <a:pt x="565085" y="536223"/>
                </a:lnTo>
                <a:lnTo>
                  <a:pt x="547617" y="518778"/>
                </a:lnTo>
                <a:cubicBezTo>
                  <a:pt x="546098" y="516503"/>
                  <a:pt x="544579" y="514986"/>
                  <a:pt x="544579" y="511952"/>
                </a:cubicBezTo>
                <a:cubicBezTo>
                  <a:pt x="544579" y="509676"/>
                  <a:pt x="546098" y="507401"/>
                  <a:pt x="546858" y="505884"/>
                </a:cubicBezTo>
                <a:cubicBezTo>
                  <a:pt x="547617" y="503609"/>
                  <a:pt x="552174" y="495265"/>
                  <a:pt x="552174" y="493748"/>
                </a:cubicBezTo>
                <a:cubicBezTo>
                  <a:pt x="552933" y="489198"/>
                  <a:pt x="556731" y="485405"/>
                  <a:pt x="562047" y="485405"/>
                </a:cubicBezTo>
                <a:lnTo>
                  <a:pt x="587109" y="485405"/>
                </a:lnTo>
                <a:lnTo>
                  <a:pt x="587109" y="445206"/>
                </a:lnTo>
                <a:lnTo>
                  <a:pt x="562047" y="445206"/>
                </a:lnTo>
                <a:cubicBezTo>
                  <a:pt x="556731" y="445206"/>
                  <a:pt x="552933" y="442172"/>
                  <a:pt x="552174" y="436863"/>
                </a:cubicBezTo>
                <a:cubicBezTo>
                  <a:pt x="550655" y="434587"/>
                  <a:pt x="547617" y="427003"/>
                  <a:pt x="546858" y="424727"/>
                </a:cubicBezTo>
                <a:cubicBezTo>
                  <a:pt x="546098" y="422452"/>
                  <a:pt x="544579" y="420935"/>
                  <a:pt x="544579" y="418659"/>
                </a:cubicBezTo>
                <a:cubicBezTo>
                  <a:pt x="544579" y="415626"/>
                  <a:pt x="546098" y="413350"/>
                  <a:pt x="547617" y="411833"/>
                </a:cubicBezTo>
                <a:lnTo>
                  <a:pt x="565085" y="394388"/>
                </a:lnTo>
                <a:lnTo>
                  <a:pt x="536985" y="366324"/>
                </a:lnTo>
                <a:lnTo>
                  <a:pt x="519517" y="383011"/>
                </a:lnTo>
                <a:cubicBezTo>
                  <a:pt x="517239" y="385287"/>
                  <a:pt x="515720" y="386045"/>
                  <a:pt x="512682" y="386045"/>
                </a:cubicBezTo>
                <a:cubicBezTo>
                  <a:pt x="508126" y="386045"/>
                  <a:pt x="491418" y="379219"/>
                  <a:pt x="489139" y="376185"/>
                </a:cubicBezTo>
                <a:cubicBezTo>
                  <a:pt x="486861" y="373909"/>
                  <a:pt x="486101" y="372392"/>
                  <a:pt x="486101" y="369358"/>
                </a:cubicBezTo>
                <a:lnTo>
                  <a:pt x="486101" y="343570"/>
                </a:lnTo>
                <a:close/>
                <a:moveTo>
                  <a:pt x="436737" y="323850"/>
                </a:moveTo>
                <a:lnTo>
                  <a:pt x="497493" y="323850"/>
                </a:lnTo>
                <a:cubicBezTo>
                  <a:pt x="503569" y="323850"/>
                  <a:pt x="507366" y="327642"/>
                  <a:pt x="507366" y="333710"/>
                </a:cubicBezTo>
                <a:lnTo>
                  <a:pt x="507366" y="363291"/>
                </a:lnTo>
                <a:cubicBezTo>
                  <a:pt x="508126" y="364049"/>
                  <a:pt x="509644" y="364049"/>
                  <a:pt x="511163" y="364807"/>
                </a:cubicBezTo>
                <a:lnTo>
                  <a:pt x="530909" y="345846"/>
                </a:lnTo>
                <a:cubicBezTo>
                  <a:pt x="534706" y="342053"/>
                  <a:pt x="540782" y="342053"/>
                  <a:pt x="544579" y="345846"/>
                </a:cubicBezTo>
                <a:lnTo>
                  <a:pt x="587109" y="388320"/>
                </a:lnTo>
                <a:cubicBezTo>
                  <a:pt x="589387" y="390596"/>
                  <a:pt x="590147" y="392113"/>
                  <a:pt x="590147" y="395147"/>
                </a:cubicBezTo>
                <a:cubicBezTo>
                  <a:pt x="590147" y="398181"/>
                  <a:pt x="589387" y="400456"/>
                  <a:pt x="587109" y="402731"/>
                </a:cubicBezTo>
                <a:lnTo>
                  <a:pt x="567363" y="420935"/>
                </a:lnTo>
                <a:cubicBezTo>
                  <a:pt x="568123" y="421693"/>
                  <a:pt x="568123" y="423969"/>
                  <a:pt x="568882" y="424727"/>
                </a:cubicBezTo>
                <a:lnTo>
                  <a:pt x="597741" y="424727"/>
                </a:lnTo>
                <a:cubicBezTo>
                  <a:pt x="603817" y="424727"/>
                  <a:pt x="607614" y="428520"/>
                  <a:pt x="607614" y="434587"/>
                </a:cubicBezTo>
                <a:lnTo>
                  <a:pt x="607614" y="495265"/>
                </a:lnTo>
                <a:cubicBezTo>
                  <a:pt x="607614" y="501333"/>
                  <a:pt x="603817" y="505884"/>
                  <a:pt x="597741" y="505884"/>
                </a:cubicBezTo>
                <a:lnTo>
                  <a:pt x="568882" y="505884"/>
                </a:lnTo>
                <a:cubicBezTo>
                  <a:pt x="568123" y="506642"/>
                  <a:pt x="568123" y="508918"/>
                  <a:pt x="567363" y="509676"/>
                </a:cubicBezTo>
                <a:lnTo>
                  <a:pt x="586349" y="528638"/>
                </a:lnTo>
                <a:cubicBezTo>
                  <a:pt x="588628" y="530914"/>
                  <a:pt x="589387" y="533189"/>
                  <a:pt x="589387" y="536223"/>
                </a:cubicBezTo>
                <a:cubicBezTo>
                  <a:pt x="589387" y="539257"/>
                  <a:pt x="588628" y="540774"/>
                  <a:pt x="586349" y="543049"/>
                </a:cubicBezTo>
                <a:lnTo>
                  <a:pt x="543820" y="585524"/>
                </a:lnTo>
                <a:cubicBezTo>
                  <a:pt x="540023" y="589316"/>
                  <a:pt x="533947" y="589316"/>
                  <a:pt x="529390" y="585524"/>
                </a:cubicBezTo>
                <a:lnTo>
                  <a:pt x="510404" y="566562"/>
                </a:lnTo>
                <a:cubicBezTo>
                  <a:pt x="509644" y="567320"/>
                  <a:pt x="507366" y="567320"/>
                  <a:pt x="506607" y="568079"/>
                </a:cubicBezTo>
                <a:lnTo>
                  <a:pt x="506607" y="596901"/>
                </a:lnTo>
                <a:cubicBezTo>
                  <a:pt x="506607" y="602969"/>
                  <a:pt x="502050" y="606761"/>
                  <a:pt x="495974" y="606761"/>
                </a:cubicBezTo>
                <a:lnTo>
                  <a:pt x="435218" y="606761"/>
                </a:lnTo>
                <a:cubicBezTo>
                  <a:pt x="429142" y="606761"/>
                  <a:pt x="425345" y="602969"/>
                  <a:pt x="425345" y="596901"/>
                </a:cubicBezTo>
                <a:lnTo>
                  <a:pt x="425345" y="567320"/>
                </a:lnTo>
                <a:cubicBezTo>
                  <a:pt x="424585" y="566562"/>
                  <a:pt x="423066" y="566562"/>
                  <a:pt x="421548" y="565045"/>
                </a:cubicBezTo>
                <a:lnTo>
                  <a:pt x="401802" y="584765"/>
                </a:lnTo>
                <a:cubicBezTo>
                  <a:pt x="398004" y="588558"/>
                  <a:pt x="391929" y="588558"/>
                  <a:pt x="388132" y="584765"/>
                </a:cubicBezTo>
                <a:lnTo>
                  <a:pt x="345602" y="542291"/>
                </a:lnTo>
                <a:cubicBezTo>
                  <a:pt x="343324" y="540015"/>
                  <a:pt x="342564" y="537740"/>
                  <a:pt x="342564" y="534706"/>
                </a:cubicBezTo>
                <a:cubicBezTo>
                  <a:pt x="342564" y="531672"/>
                  <a:pt x="343324" y="530155"/>
                  <a:pt x="345602" y="527880"/>
                </a:cubicBezTo>
                <a:lnTo>
                  <a:pt x="364588" y="508918"/>
                </a:lnTo>
                <a:cubicBezTo>
                  <a:pt x="363829" y="507401"/>
                  <a:pt x="363829" y="505884"/>
                  <a:pt x="362310" y="504367"/>
                </a:cubicBezTo>
                <a:lnTo>
                  <a:pt x="334210" y="504367"/>
                </a:lnTo>
                <a:cubicBezTo>
                  <a:pt x="328135" y="504367"/>
                  <a:pt x="324337" y="500575"/>
                  <a:pt x="324337" y="494507"/>
                </a:cubicBezTo>
                <a:lnTo>
                  <a:pt x="324337" y="433829"/>
                </a:lnTo>
                <a:cubicBezTo>
                  <a:pt x="324337" y="427761"/>
                  <a:pt x="328135" y="423969"/>
                  <a:pt x="334210" y="423969"/>
                </a:cubicBezTo>
                <a:lnTo>
                  <a:pt x="363829" y="423969"/>
                </a:lnTo>
                <a:cubicBezTo>
                  <a:pt x="364588" y="422452"/>
                  <a:pt x="364588" y="421693"/>
                  <a:pt x="365348" y="419418"/>
                </a:cubicBezTo>
                <a:lnTo>
                  <a:pt x="346361" y="400456"/>
                </a:lnTo>
                <a:cubicBezTo>
                  <a:pt x="344083" y="398181"/>
                  <a:pt x="343324" y="396664"/>
                  <a:pt x="343324" y="393630"/>
                </a:cubicBezTo>
                <a:cubicBezTo>
                  <a:pt x="343324" y="390596"/>
                  <a:pt x="344083" y="388320"/>
                  <a:pt x="346361" y="386045"/>
                </a:cubicBezTo>
                <a:lnTo>
                  <a:pt x="388891" y="343570"/>
                </a:lnTo>
                <a:cubicBezTo>
                  <a:pt x="392688" y="339778"/>
                  <a:pt x="398764" y="339778"/>
                  <a:pt x="403321" y="343570"/>
                </a:cubicBezTo>
                <a:lnTo>
                  <a:pt x="422307" y="363291"/>
                </a:lnTo>
                <a:cubicBezTo>
                  <a:pt x="423066" y="361774"/>
                  <a:pt x="425345" y="361774"/>
                  <a:pt x="426104" y="361015"/>
                </a:cubicBezTo>
                <a:lnTo>
                  <a:pt x="426104" y="333710"/>
                </a:lnTo>
                <a:cubicBezTo>
                  <a:pt x="426104" y="327642"/>
                  <a:pt x="430661" y="323850"/>
                  <a:pt x="436737" y="323850"/>
                </a:cubicBezTo>
                <a:close/>
                <a:moveTo>
                  <a:pt x="263539" y="212366"/>
                </a:moveTo>
                <a:lnTo>
                  <a:pt x="344075" y="212366"/>
                </a:lnTo>
                <a:lnTo>
                  <a:pt x="344075" y="232835"/>
                </a:lnTo>
                <a:lnTo>
                  <a:pt x="263539" y="232835"/>
                </a:lnTo>
                <a:close/>
                <a:moveTo>
                  <a:pt x="233201" y="172159"/>
                </a:moveTo>
                <a:lnTo>
                  <a:pt x="374413" y="172159"/>
                </a:lnTo>
                <a:lnTo>
                  <a:pt x="374413" y="191897"/>
                </a:lnTo>
                <a:lnTo>
                  <a:pt x="233201" y="191897"/>
                </a:lnTo>
                <a:close/>
                <a:moveTo>
                  <a:pt x="20507" y="121352"/>
                </a:moveTo>
                <a:lnTo>
                  <a:pt x="20507" y="282902"/>
                </a:lnTo>
                <a:lnTo>
                  <a:pt x="233172" y="282902"/>
                </a:lnTo>
                <a:lnTo>
                  <a:pt x="354695" y="282902"/>
                </a:lnTo>
                <a:lnTo>
                  <a:pt x="587107" y="282902"/>
                </a:lnTo>
                <a:lnTo>
                  <a:pt x="587107" y="121352"/>
                </a:lnTo>
                <a:lnTo>
                  <a:pt x="385076" y="121352"/>
                </a:lnTo>
                <a:lnTo>
                  <a:pt x="222539" y="121352"/>
                </a:lnTo>
                <a:close/>
                <a:moveTo>
                  <a:pt x="233172" y="60676"/>
                </a:moveTo>
                <a:lnTo>
                  <a:pt x="233172" y="100874"/>
                </a:lnTo>
                <a:lnTo>
                  <a:pt x="374442" y="100874"/>
                </a:lnTo>
                <a:lnTo>
                  <a:pt x="374442" y="60676"/>
                </a:lnTo>
                <a:close/>
                <a:moveTo>
                  <a:pt x="192158" y="20478"/>
                </a:moveTo>
                <a:lnTo>
                  <a:pt x="192158" y="40198"/>
                </a:lnTo>
                <a:lnTo>
                  <a:pt x="415456" y="40198"/>
                </a:lnTo>
                <a:lnTo>
                  <a:pt x="415456" y="20478"/>
                </a:lnTo>
                <a:close/>
                <a:moveTo>
                  <a:pt x="182284" y="0"/>
                </a:moveTo>
                <a:lnTo>
                  <a:pt x="425330" y="0"/>
                </a:lnTo>
                <a:cubicBezTo>
                  <a:pt x="431406" y="0"/>
                  <a:pt x="435204" y="3792"/>
                  <a:pt x="435204" y="9860"/>
                </a:cubicBezTo>
                <a:lnTo>
                  <a:pt x="435204" y="50816"/>
                </a:lnTo>
                <a:cubicBezTo>
                  <a:pt x="435204" y="56884"/>
                  <a:pt x="431406" y="60676"/>
                  <a:pt x="425330" y="60676"/>
                </a:cubicBezTo>
                <a:lnTo>
                  <a:pt x="394949" y="60676"/>
                </a:lnTo>
                <a:lnTo>
                  <a:pt x="394949" y="100874"/>
                </a:lnTo>
                <a:lnTo>
                  <a:pt x="597740" y="100874"/>
                </a:lnTo>
                <a:cubicBezTo>
                  <a:pt x="603817" y="100874"/>
                  <a:pt x="607614" y="105425"/>
                  <a:pt x="607614" y="111492"/>
                </a:cubicBezTo>
                <a:lnTo>
                  <a:pt x="607614" y="293520"/>
                </a:lnTo>
                <a:cubicBezTo>
                  <a:pt x="607614" y="299588"/>
                  <a:pt x="603817" y="303380"/>
                  <a:pt x="597740" y="303380"/>
                </a:cubicBezTo>
                <a:lnTo>
                  <a:pt x="567360" y="303380"/>
                </a:lnTo>
                <a:lnTo>
                  <a:pt x="567360" y="323859"/>
                </a:lnTo>
                <a:lnTo>
                  <a:pt x="546853" y="323859"/>
                </a:lnTo>
                <a:lnTo>
                  <a:pt x="546853" y="303380"/>
                </a:lnTo>
                <a:lnTo>
                  <a:pt x="364569" y="303380"/>
                </a:lnTo>
                <a:lnTo>
                  <a:pt x="364569" y="333718"/>
                </a:lnTo>
                <a:lnTo>
                  <a:pt x="344062" y="333718"/>
                </a:lnTo>
                <a:lnTo>
                  <a:pt x="344062" y="303380"/>
                </a:lnTo>
                <a:lnTo>
                  <a:pt x="243046" y="303380"/>
                </a:lnTo>
                <a:lnTo>
                  <a:pt x="243046" y="343578"/>
                </a:lnTo>
                <a:lnTo>
                  <a:pt x="303807" y="343578"/>
                </a:lnTo>
                <a:lnTo>
                  <a:pt x="303807" y="364056"/>
                </a:lnTo>
                <a:lnTo>
                  <a:pt x="233172" y="364056"/>
                </a:lnTo>
                <a:cubicBezTo>
                  <a:pt x="227096" y="364056"/>
                  <a:pt x="222539" y="360264"/>
                  <a:pt x="222539" y="354197"/>
                </a:cubicBezTo>
                <a:lnTo>
                  <a:pt x="222539" y="303380"/>
                </a:lnTo>
                <a:lnTo>
                  <a:pt x="60761" y="303380"/>
                </a:lnTo>
                <a:lnTo>
                  <a:pt x="60761" y="576423"/>
                </a:lnTo>
                <a:cubicBezTo>
                  <a:pt x="60761" y="582491"/>
                  <a:pt x="64559" y="586283"/>
                  <a:pt x="70635" y="586283"/>
                </a:cubicBezTo>
                <a:lnTo>
                  <a:pt x="344062" y="586283"/>
                </a:lnTo>
                <a:lnTo>
                  <a:pt x="344062" y="606761"/>
                </a:lnTo>
                <a:lnTo>
                  <a:pt x="70635" y="606761"/>
                </a:lnTo>
                <a:cubicBezTo>
                  <a:pt x="53925" y="606761"/>
                  <a:pt x="40254" y="593867"/>
                  <a:pt x="40254" y="576423"/>
                </a:cubicBezTo>
                <a:lnTo>
                  <a:pt x="40254" y="303380"/>
                </a:lnTo>
                <a:lnTo>
                  <a:pt x="9873" y="303380"/>
                </a:lnTo>
                <a:cubicBezTo>
                  <a:pt x="3797" y="303380"/>
                  <a:pt x="0" y="299588"/>
                  <a:pt x="0" y="293520"/>
                </a:cubicBezTo>
                <a:lnTo>
                  <a:pt x="0" y="111492"/>
                </a:lnTo>
                <a:cubicBezTo>
                  <a:pt x="0" y="105425"/>
                  <a:pt x="3797" y="100874"/>
                  <a:pt x="9873" y="100874"/>
                </a:cubicBezTo>
                <a:lnTo>
                  <a:pt x="212665" y="100874"/>
                </a:lnTo>
                <a:lnTo>
                  <a:pt x="212665" y="60676"/>
                </a:lnTo>
                <a:lnTo>
                  <a:pt x="182284" y="60676"/>
                </a:lnTo>
                <a:cubicBezTo>
                  <a:pt x="176208" y="60676"/>
                  <a:pt x="172410" y="56884"/>
                  <a:pt x="172410" y="50816"/>
                </a:cubicBezTo>
                <a:lnTo>
                  <a:pt x="172410" y="9860"/>
                </a:lnTo>
                <a:cubicBezTo>
                  <a:pt x="172410" y="3792"/>
                  <a:pt x="176208" y="0"/>
                  <a:pt x="182284" y="0"/>
                </a:cubicBezTo>
                <a:close/>
              </a:path>
            </a:pathLst>
          </a:custGeom>
          <a:gradFill>
            <a:gsLst>
              <a:gs pos="0">
                <a:srgbClr val="0079BD"/>
              </a:gs>
              <a:gs pos="100000">
                <a:srgbClr val="00B0F0"/>
              </a:gs>
            </a:gsLst>
            <a:lin ang="5400000" scaled="0"/>
          </a:gradFill>
          <a:ln>
            <a:noFill/>
          </a:ln>
        </p:spPr>
        <p:txBody>
          <a:bodyPr/>
          <a:lstStyle/>
          <a:p>
            <a:pPr>
              <a:lnSpc>
                <a:spcPct val="120000"/>
              </a:lnSpc>
            </a:pPr>
            <a:endParaRPr lang="zh-CN" altLang="en-US"/>
          </a:p>
        </p:txBody>
      </p:sp>
      <p:sp>
        <p:nvSpPr>
          <p:cNvPr id="19" name="文本框 18"/>
          <p:cNvSpPr txBox="1"/>
          <p:nvPr/>
        </p:nvSpPr>
        <p:spPr>
          <a:xfrm>
            <a:off x="5388113" y="568735"/>
            <a:ext cx="1415772" cy="903645"/>
          </a:xfrm>
          <a:prstGeom prst="rect">
            <a:avLst/>
          </a:prstGeom>
          <a:noFill/>
        </p:spPr>
        <p:txBody>
          <a:bodyPr wrap="none" rtlCol="0">
            <a:spAutoFit/>
          </a:bodyPr>
          <a:lstStyle/>
          <a:p>
            <a:pPr>
              <a:lnSpc>
                <a:spcPct val="120000"/>
              </a:lnSpc>
            </a:pPr>
            <a:r>
              <a:rPr lang="zh-CN" altLang="en-US" sz="48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rPr>
              <a:t>目录</a:t>
            </a:r>
            <a:endParaRPr lang="zh-CN" altLang="en-US" sz="4800" b="1" dirty="0">
              <a:gradFill>
                <a:gsLst>
                  <a:gs pos="0">
                    <a:srgbClr val="00B0F0"/>
                  </a:gs>
                  <a:gs pos="100000">
                    <a:srgbClr val="0070C0"/>
                  </a:gs>
                </a:gsLst>
                <a:lin ang="5400000" scaled="1"/>
              </a:gradFill>
              <a:latin typeface="微软雅黑" panose="020B0503020204020204" pitchFamily="34" charset="-122"/>
              <a:ea typeface="微软雅黑" panose="020B0503020204020204" pitchFamily="34" charset="-122"/>
            </a:endParaRPr>
          </a:p>
        </p:txBody>
      </p:sp>
      <p:sp>
        <p:nvSpPr>
          <p:cNvPr id="21" name="任意多边形: 形状 20"/>
          <p:cNvSpPr/>
          <p:nvPr/>
        </p:nvSpPr>
        <p:spPr>
          <a:xfrm>
            <a:off x="4077509" y="1185984"/>
            <a:ext cx="4053840" cy="228600"/>
          </a:xfrm>
          <a:custGeom>
            <a:avLst/>
            <a:gdLst>
              <a:gd name="connsiteX0" fmla="*/ 0 w 4053840"/>
              <a:gd name="connsiteY0" fmla="*/ 0 h 228600"/>
              <a:gd name="connsiteX1" fmla="*/ 1158240 w 4053840"/>
              <a:gd name="connsiteY1" fmla="*/ 0 h 228600"/>
              <a:gd name="connsiteX2" fmla="*/ 929640 w 4053840"/>
              <a:gd name="connsiteY2" fmla="*/ 228600 h 228600"/>
              <a:gd name="connsiteX3" fmla="*/ 3177540 w 4053840"/>
              <a:gd name="connsiteY3" fmla="*/ 228600 h 228600"/>
              <a:gd name="connsiteX4" fmla="*/ 2956560 w 4053840"/>
              <a:gd name="connsiteY4" fmla="*/ 7620 h 228600"/>
              <a:gd name="connsiteX5" fmla="*/ 4053840 w 4053840"/>
              <a:gd name="connsiteY5" fmla="*/ 762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3840" h="228600">
                <a:moveTo>
                  <a:pt x="0" y="0"/>
                </a:moveTo>
                <a:lnTo>
                  <a:pt x="1158240" y="0"/>
                </a:lnTo>
                <a:lnTo>
                  <a:pt x="929640" y="228600"/>
                </a:lnTo>
                <a:lnTo>
                  <a:pt x="3177540" y="228600"/>
                </a:lnTo>
                <a:lnTo>
                  <a:pt x="2956560" y="7620"/>
                </a:lnTo>
                <a:lnTo>
                  <a:pt x="4053840" y="7620"/>
                </a:lnTo>
              </a:path>
            </a:pathLst>
          </a:custGeom>
          <a:noFill/>
          <a:ln>
            <a:gradFill flip="none" rotWithShape="1">
              <a:gsLst>
                <a:gs pos="55000">
                  <a:srgbClr val="00B0F0">
                    <a:alpha val="40000"/>
                  </a:srgbClr>
                </a:gs>
                <a:gs pos="4425">
                  <a:schemeClr val="bg1"/>
                </a:gs>
                <a:gs pos="95575">
                  <a:schemeClr val="bg1"/>
                </a:gs>
                <a:gs pos="34000">
                  <a:srgbClr val="00B0F0">
                    <a:alpha val="40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 name="矩形 1"/>
          <p:cNvSpPr/>
          <p:nvPr/>
        </p:nvSpPr>
        <p:spPr>
          <a:xfrm>
            <a:off x="1219972" y="2997200"/>
            <a:ext cx="1541814" cy="2228980"/>
          </a:xfrm>
          <a:prstGeom prst="rect">
            <a:avLst/>
          </a:prstGeom>
          <a:noFill/>
          <a:ln>
            <a:gradFill>
              <a:gsLst>
                <a:gs pos="0">
                  <a:srgbClr val="0090D8"/>
                </a:gs>
                <a:gs pos="100000">
                  <a:srgbClr val="00B0F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2" name="矩形 21"/>
          <p:cNvSpPr/>
          <p:nvPr/>
        </p:nvSpPr>
        <p:spPr>
          <a:xfrm>
            <a:off x="3298785" y="2997200"/>
            <a:ext cx="1541814" cy="2228980"/>
          </a:xfrm>
          <a:prstGeom prst="rect">
            <a:avLst/>
          </a:prstGeom>
          <a:noFill/>
          <a:ln>
            <a:gradFill>
              <a:gsLst>
                <a:gs pos="0">
                  <a:srgbClr val="0090D8"/>
                </a:gs>
                <a:gs pos="100000">
                  <a:srgbClr val="00B0F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3" name="矩形 22"/>
          <p:cNvSpPr/>
          <p:nvPr/>
        </p:nvSpPr>
        <p:spPr>
          <a:xfrm>
            <a:off x="5325092" y="2997200"/>
            <a:ext cx="1541814" cy="2228980"/>
          </a:xfrm>
          <a:prstGeom prst="rect">
            <a:avLst/>
          </a:prstGeom>
          <a:noFill/>
          <a:ln>
            <a:gradFill>
              <a:gsLst>
                <a:gs pos="0">
                  <a:srgbClr val="0090D8"/>
                </a:gs>
                <a:gs pos="100000">
                  <a:srgbClr val="00B0F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4" name="矩形 23"/>
          <p:cNvSpPr/>
          <p:nvPr/>
        </p:nvSpPr>
        <p:spPr>
          <a:xfrm>
            <a:off x="7360442" y="2997200"/>
            <a:ext cx="1541814" cy="2228980"/>
          </a:xfrm>
          <a:prstGeom prst="rect">
            <a:avLst/>
          </a:prstGeom>
          <a:noFill/>
          <a:ln>
            <a:gradFill>
              <a:gsLst>
                <a:gs pos="0">
                  <a:srgbClr val="0090D8"/>
                </a:gs>
                <a:gs pos="100000">
                  <a:srgbClr val="00B0F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5" name="矩形 24"/>
          <p:cNvSpPr/>
          <p:nvPr/>
        </p:nvSpPr>
        <p:spPr>
          <a:xfrm>
            <a:off x="9400706" y="2997200"/>
            <a:ext cx="1541814" cy="2228980"/>
          </a:xfrm>
          <a:prstGeom prst="rect">
            <a:avLst/>
          </a:prstGeom>
          <a:noFill/>
          <a:ln>
            <a:gradFill>
              <a:gsLst>
                <a:gs pos="0">
                  <a:srgbClr val="0090D8"/>
                </a:gs>
                <a:gs pos="100000">
                  <a:srgbClr val="00B0F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377998" y="560675"/>
            <a:ext cx="5864398" cy="5864396"/>
          </a:xfrm>
          <a:prstGeom prst="ellipse">
            <a:avLst/>
          </a:prstGeom>
          <a:noFill/>
          <a:ln w="63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5" name="椭圆 4"/>
          <p:cNvSpPr/>
          <p:nvPr/>
        </p:nvSpPr>
        <p:spPr>
          <a:xfrm>
            <a:off x="-1853073" y="-914400"/>
            <a:ext cx="8814548" cy="8814546"/>
          </a:xfrm>
          <a:prstGeom prst="ellipse">
            <a:avLst/>
          </a:prstGeom>
          <a:noFill/>
          <a:ln w="63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8" name="椭圆 7"/>
          <p:cNvSpPr/>
          <p:nvPr/>
        </p:nvSpPr>
        <p:spPr>
          <a:xfrm>
            <a:off x="6507890" y="3038469"/>
            <a:ext cx="851574" cy="851574"/>
          </a:xfrm>
          <a:prstGeom prst="ellipse">
            <a:avLst/>
          </a:prstGeom>
          <a:ln w="254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9" name="矩形 8"/>
          <p:cNvSpPr/>
          <p:nvPr/>
        </p:nvSpPr>
        <p:spPr>
          <a:xfrm>
            <a:off x="7514538" y="3233234"/>
            <a:ext cx="2339102" cy="514436"/>
          </a:xfrm>
          <a:prstGeom prst="rect">
            <a:avLst/>
          </a:prstGeom>
        </p:spPr>
        <p:txBody>
          <a:bodyPr wrap="none">
            <a:spAutoFit/>
          </a:bodyPr>
          <a:lstStyle/>
          <a:p>
            <a:pPr>
              <a:lnSpc>
                <a:spcPct val="120000"/>
              </a:lnSpc>
            </a:pPr>
            <a:r>
              <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rPr>
              <a:t>研究思路及过程</a:t>
            </a:r>
            <a:endPar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endParaRPr>
          </a:p>
        </p:txBody>
      </p:sp>
      <p:sp>
        <p:nvSpPr>
          <p:cNvPr id="10" name="椭圆 9"/>
          <p:cNvSpPr/>
          <p:nvPr/>
        </p:nvSpPr>
        <p:spPr>
          <a:xfrm>
            <a:off x="6339742" y="1863516"/>
            <a:ext cx="877722" cy="877722"/>
          </a:xfrm>
          <a:prstGeom prst="ellipse">
            <a:avLst/>
          </a:prstGeom>
          <a:ln w="254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11" name="矩形 10"/>
          <p:cNvSpPr/>
          <p:nvPr/>
        </p:nvSpPr>
        <p:spPr>
          <a:xfrm>
            <a:off x="7359464" y="2071355"/>
            <a:ext cx="2339102" cy="514436"/>
          </a:xfrm>
          <a:prstGeom prst="rect">
            <a:avLst/>
          </a:prstGeom>
        </p:spPr>
        <p:txBody>
          <a:bodyPr wrap="none">
            <a:spAutoFit/>
          </a:bodyPr>
          <a:lstStyle/>
          <a:p>
            <a:pPr>
              <a:lnSpc>
                <a:spcPct val="120000"/>
              </a:lnSpc>
            </a:pPr>
            <a:r>
              <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rPr>
              <a:t>课题现状及发展</a:t>
            </a:r>
            <a:endPar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endParaRPr>
          </a:p>
        </p:txBody>
      </p:sp>
      <p:sp>
        <p:nvSpPr>
          <p:cNvPr id="12" name="椭圆 11"/>
          <p:cNvSpPr/>
          <p:nvPr/>
        </p:nvSpPr>
        <p:spPr>
          <a:xfrm>
            <a:off x="6339742" y="4116763"/>
            <a:ext cx="877722" cy="877722"/>
          </a:xfrm>
          <a:prstGeom prst="ellipse">
            <a:avLst/>
          </a:prstGeom>
          <a:ln w="254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13" name="矩形 12"/>
          <p:cNvSpPr/>
          <p:nvPr/>
        </p:nvSpPr>
        <p:spPr>
          <a:xfrm>
            <a:off x="7359464" y="4324602"/>
            <a:ext cx="2339102" cy="514436"/>
          </a:xfrm>
          <a:prstGeom prst="rect">
            <a:avLst/>
          </a:prstGeom>
        </p:spPr>
        <p:txBody>
          <a:bodyPr wrap="none">
            <a:spAutoFit/>
          </a:bodyPr>
          <a:lstStyle/>
          <a:p>
            <a:pPr>
              <a:lnSpc>
                <a:spcPct val="120000"/>
              </a:lnSpc>
            </a:pPr>
            <a:r>
              <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rPr>
              <a:t>实验数据及结果</a:t>
            </a:r>
            <a:endPar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endParaRPr>
          </a:p>
        </p:txBody>
      </p:sp>
      <p:sp>
        <p:nvSpPr>
          <p:cNvPr id="14" name="椭圆 13"/>
          <p:cNvSpPr/>
          <p:nvPr/>
        </p:nvSpPr>
        <p:spPr>
          <a:xfrm>
            <a:off x="5965972" y="865684"/>
            <a:ext cx="843818" cy="843818"/>
          </a:xfrm>
          <a:prstGeom prst="ellipse">
            <a:avLst/>
          </a:prstGeom>
          <a:ln w="254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15" name="矩形 14"/>
          <p:cNvSpPr/>
          <p:nvPr/>
        </p:nvSpPr>
        <p:spPr>
          <a:xfrm>
            <a:off x="6933677" y="977682"/>
            <a:ext cx="2339102" cy="514436"/>
          </a:xfrm>
          <a:prstGeom prst="rect">
            <a:avLst/>
          </a:prstGeom>
        </p:spPr>
        <p:txBody>
          <a:bodyPr wrap="none">
            <a:spAutoFit/>
          </a:bodyPr>
          <a:lstStyle/>
          <a:p>
            <a:pPr>
              <a:lnSpc>
                <a:spcPct val="120000"/>
              </a:lnSpc>
            </a:pPr>
            <a:r>
              <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rPr>
              <a:t>课题背景及内容</a:t>
            </a:r>
            <a:endPar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endParaRPr>
          </a:p>
        </p:txBody>
      </p:sp>
      <p:sp>
        <p:nvSpPr>
          <p:cNvPr id="16" name="椭圆 15"/>
          <p:cNvSpPr/>
          <p:nvPr/>
        </p:nvSpPr>
        <p:spPr>
          <a:xfrm>
            <a:off x="5969698" y="5149734"/>
            <a:ext cx="841348" cy="841348"/>
          </a:xfrm>
          <a:prstGeom prst="ellipse">
            <a:avLst/>
          </a:prstGeom>
          <a:ln w="254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17" name="矩形 16"/>
          <p:cNvSpPr/>
          <p:nvPr/>
        </p:nvSpPr>
        <p:spPr>
          <a:xfrm>
            <a:off x="6994952" y="5339386"/>
            <a:ext cx="2339102" cy="514436"/>
          </a:xfrm>
          <a:prstGeom prst="rect">
            <a:avLst/>
          </a:prstGeom>
        </p:spPr>
        <p:txBody>
          <a:bodyPr wrap="none">
            <a:spAutoFit/>
          </a:bodyPr>
          <a:lstStyle/>
          <a:p>
            <a:pPr>
              <a:lnSpc>
                <a:spcPct val="120000"/>
              </a:lnSpc>
            </a:pPr>
            <a:r>
              <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rPr>
              <a:t>解决方案及总结</a:t>
            </a:r>
            <a:endPar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endParaRPr>
          </a:p>
        </p:txBody>
      </p:sp>
      <p:grpSp>
        <p:nvGrpSpPr>
          <p:cNvPr id="18" name="组合 17"/>
          <p:cNvGrpSpPr/>
          <p:nvPr/>
        </p:nvGrpSpPr>
        <p:grpSpPr>
          <a:xfrm>
            <a:off x="523390" y="1529765"/>
            <a:ext cx="3992830" cy="3992830"/>
            <a:chOff x="378780" y="1385155"/>
            <a:chExt cx="4282050" cy="4282050"/>
          </a:xfrm>
        </p:grpSpPr>
        <p:sp>
          <p:nvSpPr>
            <p:cNvPr id="19" name="椭圆 18"/>
            <p:cNvSpPr/>
            <p:nvPr/>
          </p:nvSpPr>
          <p:spPr>
            <a:xfrm>
              <a:off x="378780" y="1385155"/>
              <a:ext cx="4282050" cy="4282050"/>
            </a:xfrm>
            <a:prstGeom prst="ellipse">
              <a:avLst/>
            </a:prstGeom>
            <a:solidFill>
              <a:srgbClr val="00B0F0">
                <a:alpha val="8000"/>
              </a:srgbClr>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20" name="椭圆 19"/>
            <p:cNvSpPr/>
            <p:nvPr/>
          </p:nvSpPr>
          <p:spPr>
            <a:xfrm>
              <a:off x="759873" y="1766248"/>
              <a:ext cx="3519864" cy="35198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endParaRPr>
            </a:p>
          </p:txBody>
        </p:sp>
      </p:grpSp>
      <p:sp>
        <p:nvSpPr>
          <p:cNvPr id="21" name="矩形 20"/>
          <p:cNvSpPr/>
          <p:nvPr/>
        </p:nvSpPr>
        <p:spPr>
          <a:xfrm>
            <a:off x="1658031" y="2856629"/>
            <a:ext cx="1723549" cy="92333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目录</a:t>
            </a:r>
            <a:endParaRPr kumimoji="0" lang="zh-CN" altLang="en-US" sz="5400" b="1"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矩形 21"/>
          <p:cNvSpPr/>
          <p:nvPr/>
        </p:nvSpPr>
        <p:spPr>
          <a:xfrm>
            <a:off x="1720548" y="3795621"/>
            <a:ext cx="1598515"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rPr>
              <a:t>CONTENTS</a:t>
            </a:r>
            <a:endParaRPr kumimoji="0" lang="en-US" altLang="zh-CN" sz="2000" b="1"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33" name="management_181359"/>
          <p:cNvSpPr>
            <a:spLocks noChangeAspect="1"/>
          </p:cNvSpPr>
          <p:nvPr/>
        </p:nvSpPr>
        <p:spPr bwMode="auto">
          <a:xfrm>
            <a:off x="6185313" y="1108081"/>
            <a:ext cx="353527" cy="353032"/>
          </a:xfrm>
          <a:custGeom>
            <a:avLst/>
            <a:gdLst>
              <a:gd name="connsiteX0" fmla="*/ 526837 w 604887"/>
              <a:gd name="connsiteY0" fmla="*/ 526099 h 604040"/>
              <a:gd name="connsiteX1" fmla="*/ 526837 w 604887"/>
              <a:gd name="connsiteY1" fmla="*/ 570746 h 604040"/>
              <a:gd name="connsiteX2" fmla="*/ 571547 w 604887"/>
              <a:gd name="connsiteY2" fmla="*/ 526099 h 604040"/>
              <a:gd name="connsiteX3" fmla="*/ 78050 w 604887"/>
              <a:gd name="connsiteY3" fmla="*/ 467644 h 604040"/>
              <a:gd name="connsiteX4" fmla="*/ 78050 w 604887"/>
              <a:gd name="connsiteY4" fmla="*/ 477310 h 604040"/>
              <a:gd name="connsiteX5" fmla="*/ 87729 w 604887"/>
              <a:gd name="connsiteY5" fmla="*/ 487129 h 604040"/>
              <a:gd name="connsiteX6" fmla="*/ 97562 w 604887"/>
              <a:gd name="connsiteY6" fmla="*/ 487129 h 604040"/>
              <a:gd name="connsiteX7" fmla="*/ 97562 w 604887"/>
              <a:gd name="connsiteY7" fmla="*/ 467644 h 604040"/>
              <a:gd name="connsiteX8" fmla="*/ 78050 w 604887"/>
              <a:gd name="connsiteY8" fmla="*/ 428674 h 604040"/>
              <a:gd name="connsiteX9" fmla="*/ 78050 w 604887"/>
              <a:gd name="connsiteY9" fmla="*/ 448159 h 604040"/>
              <a:gd name="connsiteX10" fmla="*/ 429275 w 604887"/>
              <a:gd name="connsiteY10" fmla="*/ 448159 h 604040"/>
              <a:gd name="connsiteX11" fmla="*/ 429275 w 604887"/>
              <a:gd name="connsiteY11" fmla="*/ 428674 h 604040"/>
              <a:gd name="connsiteX12" fmla="*/ 29192 w 604887"/>
              <a:gd name="connsiteY12" fmla="*/ 428674 h 604040"/>
              <a:gd name="connsiteX13" fmla="*/ 19512 w 604887"/>
              <a:gd name="connsiteY13" fmla="*/ 438339 h 604040"/>
              <a:gd name="connsiteX14" fmla="*/ 29192 w 604887"/>
              <a:gd name="connsiteY14" fmla="*/ 448159 h 604040"/>
              <a:gd name="connsiteX15" fmla="*/ 58537 w 604887"/>
              <a:gd name="connsiteY15" fmla="*/ 448159 h 604040"/>
              <a:gd name="connsiteX16" fmla="*/ 58537 w 604887"/>
              <a:gd name="connsiteY16" fmla="*/ 428674 h 604040"/>
              <a:gd name="connsiteX17" fmla="*/ 515775 w 604887"/>
              <a:gd name="connsiteY17" fmla="*/ 410876 h 604040"/>
              <a:gd name="connsiteX18" fmla="*/ 487812 w 604887"/>
              <a:gd name="connsiteY18" fmla="*/ 424838 h 604040"/>
              <a:gd name="connsiteX19" fmla="*/ 487812 w 604887"/>
              <a:gd name="connsiteY19" fmla="*/ 451841 h 604040"/>
              <a:gd name="connsiteX20" fmla="*/ 515775 w 604887"/>
              <a:gd name="connsiteY20" fmla="*/ 465803 h 604040"/>
              <a:gd name="connsiteX21" fmla="*/ 538053 w 604887"/>
              <a:gd name="connsiteY21" fmla="*/ 448159 h 604040"/>
              <a:gd name="connsiteX22" fmla="*/ 517004 w 604887"/>
              <a:gd name="connsiteY22" fmla="*/ 448159 h 604040"/>
              <a:gd name="connsiteX23" fmla="*/ 517004 w 604887"/>
              <a:gd name="connsiteY23" fmla="*/ 428674 h 604040"/>
              <a:gd name="connsiteX24" fmla="*/ 538053 w 604887"/>
              <a:gd name="connsiteY24" fmla="*/ 428674 h 604040"/>
              <a:gd name="connsiteX25" fmla="*/ 458467 w 604887"/>
              <a:gd name="connsiteY25" fmla="*/ 409188 h 604040"/>
              <a:gd name="connsiteX26" fmla="*/ 448787 w 604887"/>
              <a:gd name="connsiteY26" fmla="*/ 418854 h 604040"/>
              <a:gd name="connsiteX27" fmla="*/ 448787 w 604887"/>
              <a:gd name="connsiteY27" fmla="*/ 457825 h 604040"/>
              <a:gd name="connsiteX28" fmla="*/ 458467 w 604887"/>
              <a:gd name="connsiteY28" fmla="*/ 467644 h 604040"/>
              <a:gd name="connsiteX29" fmla="*/ 468300 w 604887"/>
              <a:gd name="connsiteY29" fmla="*/ 457825 h 604040"/>
              <a:gd name="connsiteX30" fmla="*/ 468300 w 604887"/>
              <a:gd name="connsiteY30" fmla="*/ 418854 h 604040"/>
              <a:gd name="connsiteX31" fmla="*/ 458467 w 604887"/>
              <a:gd name="connsiteY31" fmla="*/ 409188 h 604040"/>
              <a:gd name="connsiteX32" fmla="*/ 253683 w 604887"/>
              <a:gd name="connsiteY32" fmla="*/ 340902 h 604040"/>
              <a:gd name="connsiteX33" fmla="*/ 556056 w 604887"/>
              <a:gd name="connsiteY33" fmla="*/ 340902 h 604040"/>
              <a:gd name="connsiteX34" fmla="*/ 556056 w 604887"/>
              <a:gd name="connsiteY34" fmla="*/ 360378 h 604040"/>
              <a:gd name="connsiteX35" fmla="*/ 253683 w 604887"/>
              <a:gd name="connsiteY35" fmla="*/ 360378 h 604040"/>
              <a:gd name="connsiteX36" fmla="*/ 253683 w 604887"/>
              <a:gd name="connsiteY36" fmla="*/ 292282 h 604040"/>
              <a:gd name="connsiteX37" fmla="*/ 556056 w 604887"/>
              <a:gd name="connsiteY37" fmla="*/ 292282 h 604040"/>
              <a:gd name="connsiteX38" fmla="*/ 556056 w 604887"/>
              <a:gd name="connsiteY38" fmla="*/ 311758 h 604040"/>
              <a:gd name="connsiteX39" fmla="*/ 253683 w 604887"/>
              <a:gd name="connsiteY39" fmla="*/ 311758 h 604040"/>
              <a:gd name="connsiteX40" fmla="*/ 146282 w 604887"/>
              <a:gd name="connsiteY40" fmla="*/ 292282 h 604040"/>
              <a:gd name="connsiteX41" fmla="*/ 224327 w 604887"/>
              <a:gd name="connsiteY41" fmla="*/ 292282 h 604040"/>
              <a:gd name="connsiteX42" fmla="*/ 224327 w 604887"/>
              <a:gd name="connsiteY42" fmla="*/ 311760 h 604040"/>
              <a:gd name="connsiteX43" fmla="*/ 195137 w 604887"/>
              <a:gd name="connsiteY43" fmla="*/ 311760 h 604040"/>
              <a:gd name="connsiteX44" fmla="*/ 195137 w 604887"/>
              <a:gd name="connsiteY44" fmla="*/ 360378 h 604040"/>
              <a:gd name="connsiteX45" fmla="*/ 175626 w 604887"/>
              <a:gd name="connsiteY45" fmla="*/ 360378 h 604040"/>
              <a:gd name="connsiteX46" fmla="*/ 175626 w 604887"/>
              <a:gd name="connsiteY46" fmla="*/ 311760 h 604040"/>
              <a:gd name="connsiteX47" fmla="*/ 146282 w 604887"/>
              <a:gd name="connsiteY47" fmla="*/ 311760 h 604040"/>
              <a:gd name="connsiteX48" fmla="*/ 468343 w 604887"/>
              <a:gd name="connsiteY48" fmla="*/ 243451 h 604040"/>
              <a:gd name="connsiteX49" fmla="*/ 556056 w 604887"/>
              <a:gd name="connsiteY49" fmla="*/ 243451 h 604040"/>
              <a:gd name="connsiteX50" fmla="*/ 556056 w 604887"/>
              <a:gd name="connsiteY50" fmla="*/ 262927 h 604040"/>
              <a:gd name="connsiteX51" fmla="*/ 468343 w 604887"/>
              <a:gd name="connsiteY51" fmla="*/ 262927 h 604040"/>
              <a:gd name="connsiteX52" fmla="*/ 468343 w 604887"/>
              <a:gd name="connsiteY52" fmla="*/ 194831 h 604040"/>
              <a:gd name="connsiteX53" fmla="*/ 556056 w 604887"/>
              <a:gd name="connsiteY53" fmla="*/ 194831 h 604040"/>
              <a:gd name="connsiteX54" fmla="*/ 556056 w 604887"/>
              <a:gd name="connsiteY54" fmla="*/ 214307 h 604040"/>
              <a:gd name="connsiteX55" fmla="*/ 468343 w 604887"/>
              <a:gd name="connsiteY55" fmla="*/ 214307 h 604040"/>
              <a:gd name="connsiteX56" fmla="*/ 468343 w 604887"/>
              <a:gd name="connsiteY56" fmla="*/ 146070 h 604040"/>
              <a:gd name="connsiteX57" fmla="*/ 556056 w 604887"/>
              <a:gd name="connsiteY57" fmla="*/ 146070 h 604040"/>
              <a:gd name="connsiteX58" fmla="*/ 556056 w 604887"/>
              <a:gd name="connsiteY58" fmla="*/ 165546 h 604040"/>
              <a:gd name="connsiteX59" fmla="*/ 468343 w 604887"/>
              <a:gd name="connsiteY59" fmla="*/ 165546 h 604040"/>
              <a:gd name="connsiteX60" fmla="*/ 390567 w 604887"/>
              <a:gd name="connsiteY60" fmla="*/ 117806 h 604040"/>
              <a:gd name="connsiteX61" fmla="*/ 331570 w 604887"/>
              <a:gd name="connsiteY61" fmla="*/ 147260 h 604040"/>
              <a:gd name="connsiteX62" fmla="*/ 354769 w 604887"/>
              <a:gd name="connsiteY62" fmla="*/ 156464 h 604040"/>
              <a:gd name="connsiteX63" fmla="*/ 347548 w 604887"/>
              <a:gd name="connsiteY63" fmla="*/ 174566 h 604040"/>
              <a:gd name="connsiteX64" fmla="*/ 253675 w 604887"/>
              <a:gd name="connsiteY64" fmla="*/ 137135 h 604040"/>
              <a:gd name="connsiteX65" fmla="*/ 165794 w 604887"/>
              <a:gd name="connsiteY65" fmla="*/ 172111 h 604040"/>
              <a:gd name="connsiteX66" fmla="*/ 165794 w 604887"/>
              <a:gd name="connsiteY66" fmla="*/ 243445 h 604040"/>
              <a:gd name="connsiteX67" fmla="*/ 429284 w 604887"/>
              <a:gd name="connsiteY67" fmla="*/ 243445 h 604040"/>
              <a:gd name="connsiteX68" fmla="*/ 429284 w 604887"/>
              <a:gd name="connsiteY68" fmla="*/ 133146 h 604040"/>
              <a:gd name="connsiteX69" fmla="*/ 321891 w 604887"/>
              <a:gd name="connsiteY69" fmla="*/ 116885 h 604040"/>
              <a:gd name="connsiteX70" fmla="*/ 291778 w 604887"/>
              <a:gd name="connsiteY70" fmla="*/ 131305 h 604040"/>
              <a:gd name="connsiteX71" fmla="*/ 308063 w 604887"/>
              <a:gd name="connsiteY71" fmla="*/ 137902 h 604040"/>
              <a:gd name="connsiteX72" fmla="*/ 307756 w 604887"/>
              <a:gd name="connsiteY72" fmla="*/ 137442 h 604040"/>
              <a:gd name="connsiteX73" fmla="*/ 339867 w 604887"/>
              <a:gd name="connsiteY73" fmla="*/ 121334 h 604040"/>
              <a:gd name="connsiteX74" fmla="*/ 321891 w 604887"/>
              <a:gd name="connsiteY74" fmla="*/ 116885 h 604040"/>
              <a:gd name="connsiteX75" fmla="*/ 468343 w 604887"/>
              <a:gd name="connsiteY75" fmla="*/ 97451 h 604040"/>
              <a:gd name="connsiteX76" fmla="*/ 556056 w 604887"/>
              <a:gd name="connsiteY76" fmla="*/ 97451 h 604040"/>
              <a:gd name="connsiteX77" fmla="*/ 556056 w 604887"/>
              <a:gd name="connsiteY77" fmla="*/ 116927 h 604040"/>
              <a:gd name="connsiteX78" fmla="*/ 468343 w 604887"/>
              <a:gd name="connsiteY78" fmla="*/ 116927 h 604040"/>
              <a:gd name="connsiteX79" fmla="*/ 165794 w 604887"/>
              <a:gd name="connsiteY79" fmla="*/ 68102 h 604040"/>
              <a:gd name="connsiteX80" fmla="*/ 165794 w 604887"/>
              <a:gd name="connsiteY80" fmla="*/ 151248 h 604040"/>
              <a:gd name="connsiteX81" fmla="*/ 253675 w 604887"/>
              <a:gd name="connsiteY81" fmla="*/ 116118 h 604040"/>
              <a:gd name="connsiteX82" fmla="*/ 273034 w 604887"/>
              <a:gd name="connsiteY82" fmla="*/ 123942 h 604040"/>
              <a:gd name="connsiteX83" fmla="*/ 321891 w 604887"/>
              <a:gd name="connsiteY83" fmla="*/ 97403 h 604040"/>
              <a:gd name="connsiteX84" fmla="*/ 359686 w 604887"/>
              <a:gd name="connsiteY84" fmla="*/ 111516 h 604040"/>
              <a:gd name="connsiteX85" fmla="*/ 389799 w 604887"/>
              <a:gd name="connsiteY85" fmla="*/ 96482 h 604040"/>
              <a:gd name="connsiteX86" fmla="*/ 429284 w 604887"/>
              <a:gd name="connsiteY86" fmla="*/ 112283 h 604040"/>
              <a:gd name="connsiteX87" fmla="*/ 429284 w 604887"/>
              <a:gd name="connsiteY87" fmla="*/ 68102 h 604040"/>
              <a:gd name="connsiteX88" fmla="*/ 468343 w 604887"/>
              <a:gd name="connsiteY88" fmla="*/ 48620 h 604040"/>
              <a:gd name="connsiteX89" fmla="*/ 556056 w 604887"/>
              <a:gd name="connsiteY89" fmla="*/ 48620 h 604040"/>
              <a:gd name="connsiteX90" fmla="*/ 556056 w 604887"/>
              <a:gd name="connsiteY90" fmla="*/ 68096 h 604040"/>
              <a:gd name="connsiteX91" fmla="*/ 468343 w 604887"/>
              <a:gd name="connsiteY91" fmla="*/ 68096 h 604040"/>
              <a:gd name="connsiteX92" fmla="*/ 146282 w 604887"/>
              <a:gd name="connsiteY92" fmla="*/ 48620 h 604040"/>
              <a:gd name="connsiteX93" fmla="*/ 448796 w 604887"/>
              <a:gd name="connsiteY93" fmla="*/ 48620 h 604040"/>
              <a:gd name="connsiteX94" fmla="*/ 448796 w 604887"/>
              <a:gd name="connsiteY94" fmla="*/ 262927 h 604040"/>
              <a:gd name="connsiteX95" fmla="*/ 146282 w 604887"/>
              <a:gd name="connsiteY95" fmla="*/ 262927 h 604040"/>
              <a:gd name="connsiteX96" fmla="*/ 117075 w 604887"/>
              <a:gd name="connsiteY96" fmla="*/ 19485 h 604040"/>
              <a:gd name="connsiteX97" fmla="*/ 117075 w 604887"/>
              <a:gd name="connsiteY97" fmla="*/ 409188 h 604040"/>
              <a:gd name="connsiteX98" fmla="*/ 430965 w 604887"/>
              <a:gd name="connsiteY98" fmla="*/ 409188 h 604040"/>
              <a:gd name="connsiteX99" fmla="*/ 458467 w 604887"/>
              <a:gd name="connsiteY99" fmla="*/ 389703 h 604040"/>
              <a:gd name="connsiteX100" fmla="*/ 484125 w 604887"/>
              <a:gd name="connsiteY100" fmla="*/ 404892 h 604040"/>
              <a:gd name="connsiteX101" fmla="*/ 518233 w 604887"/>
              <a:gd name="connsiteY101" fmla="*/ 387862 h 604040"/>
              <a:gd name="connsiteX102" fmla="*/ 581380 w 604887"/>
              <a:gd name="connsiteY102" fmla="*/ 438339 h 604040"/>
              <a:gd name="connsiteX103" fmla="*/ 518233 w 604887"/>
              <a:gd name="connsiteY103" fmla="*/ 488817 h 604040"/>
              <a:gd name="connsiteX104" fmla="*/ 484125 w 604887"/>
              <a:gd name="connsiteY104" fmla="*/ 471786 h 604040"/>
              <a:gd name="connsiteX105" fmla="*/ 458467 w 604887"/>
              <a:gd name="connsiteY105" fmla="*/ 487129 h 604040"/>
              <a:gd name="connsiteX106" fmla="*/ 430965 w 604887"/>
              <a:gd name="connsiteY106" fmla="*/ 467644 h 604040"/>
              <a:gd name="connsiteX107" fmla="*/ 117075 w 604887"/>
              <a:gd name="connsiteY107" fmla="*/ 467644 h 604040"/>
              <a:gd name="connsiteX108" fmla="*/ 117075 w 604887"/>
              <a:gd name="connsiteY108" fmla="*/ 487129 h 604040"/>
              <a:gd name="connsiteX109" fmla="*/ 153949 w 604887"/>
              <a:gd name="connsiteY109" fmla="*/ 487129 h 604040"/>
              <a:gd name="connsiteX110" fmla="*/ 175612 w 604887"/>
              <a:gd name="connsiteY110" fmla="*/ 477310 h 604040"/>
              <a:gd name="connsiteX111" fmla="*/ 197276 w 604887"/>
              <a:gd name="connsiteY111" fmla="*/ 487129 h 604040"/>
              <a:gd name="connsiteX112" fmla="*/ 214637 w 604887"/>
              <a:gd name="connsiteY112" fmla="*/ 487129 h 604040"/>
              <a:gd name="connsiteX113" fmla="*/ 214637 w 604887"/>
              <a:gd name="connsiteY113" fmla="*/ 506614 h 604040"/>
              <a:gd name="connsiteX114" fmla="*/ 186828 w 604887"/>
              <a:gd name="connsiteY114" fmla="*/ 506614 h 604040"/>
              <a:gd name="connsiteX115" fmla="*/ 183909 w 604887"/>
              <a:gd name="connsiteY115" fmla="*/ 501705 h 604040"/>
              <a:gd name="connsiteX116" fmla="*/ 167162 w 604887"/>
              <a:gd name="connsiteY116" fmla="*/ 501705 h 604040"/>
              <a:gd name="connsiteX117" fmla="*/ 164396 w 604887"/>
              <a:gd name="connsiteY117" fmla="*/ 506614 h 604040"/>
              <a:gd name="connsiteX118" fmla="*/ 117075 w 604887"/>
              <a:gd name="connsiteY118" fmla="*/ 506614 h 604040"/>
              <a:gd name="connsiteX119" fmla="*/ 117075 w 604887"/>
              <a:gd name="connsiteY119" fmla="*/ 584555 h 604040"/>
              <a:gd name="connsiteX120" fmla="*/ 507325 w 604887"/>
              <a:gd name="connsiteY120" fmla="*/ 584555 h 604040"/>
              <a:gd name="connsiteX121" fmla="*/ 507325 w 604887"/>
              <a:gd name="connsiteY121" fmla="*/ 506614 h 604040"/>
              <a:gd name="connsiteX122" fmla="*/ 585375 w 604887"/>
              <a:gd name="connsiteY122" fmla="*/ 506614 h 604040"/>
              <a:gd name="connsiteX123" fmla="*/ 585375 w 604887"/>
              <a:gd name="connsiteY123" fmla="*/ 19485 h 604040"/>
              <a:gd name="connsiteX124" fmla="*/ 97562 w 604887"/>
              <a:gd name="connsiteY124" fmla="*/ 0 h 604040"/>
              <a:gd name="connsiteX125" fmla="*/ 604887 w 604887"/>
              <a:gd name="connsiteY125" fmla="*/ 0 h 604040"/>
              <a:gd name="connsiteX126" fmla="*/ 604887 w 604887"/>
              <a:gd name="connsiteY126" fmla="*/ 520269 h 604040"/>
              <a:gd name="connsiteX127" fmla="*/ 520999 w 604887"/>
              <a:gd name="connsiteY127" fmla="*/ 604040 h 604040"/>
              <a:gd name="connsiteX128" fmla="*/ 97562 w 604887"/>
              <a:gd name="connsiteY128" fmla="*/ 604040 h 604040"/>
              <a:gd name="connsiteX129" fmla="*/ 97562 w 604887"/>
              <a:gd name="connsiteY129" fmla="*/ 506614 h 604040"/>
              <a:gd name="connsiteX130" fmla="*/ 87729 w 604887"/>
              <a:gd name="connsiteY130" fmla="*/ 506614 h 604040"/>
              <a:gd name="connsiteX131" fmla="*/ 58537 w 604887"/>
              <a:gd name="connsiteY131" fmla="*/ 477310 h 604040"/>
              <a:gd name="connsiteX132" fmla="*/ 58537 w 604887"/>
              <a:gd name="connsiteY132" fmla="*/ 467644 h 604040"/>
              <a:gd name="connsiteX133" fmla="*/ 29192 w 604887"/>
              <a:gd name="connsiteY133" fmla="*/ 467644 h 604040"/>
              <a:gd name="connsiteX134" fmla="*/ 0 w 604887"/>
              <a:gd name="connsiteY134" fmla="*/ 438339 h 604040"/>
              <a:gd name="connsiteX135" fmla="*/ 29192 w 604887"/>
              <a:gd name="connsiteY135" fmla="*/ 409188 h 604040"/>
              <a:gd name="connsiteX136" fmla="*/ 97562 w 604887"/>
              <a:gd name="connsiteY136" fmla="*/ 409188 h 604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604887" h="604040">
                <a:moveTo>
                  <a:pt x="526837" y="526099"/>
                </a:moveTo>
                <a:lnTo>
                  <a:pt x="526837" y="570746"/>
                </a:lnTo>
                <a:lnTo>
                  <a:pt x="571547" y="526099"/>
                </a:lnTo>
                <a:close/>
                <a:moveTo>
                  <a:pt x="78050" y="467644"/>
                </a:moveTo>
                <a:lnTo>
                  <a:pt x="78050" y="477310"/>
                </a:lnTo>
                <a:cubicBezTo>
                  <a:pt x="78050" y="482680"/>
                  <a:pt x="82352" y="487129"/>
                  <a:pt x="87729" y="487129"/>
                </a:cubicBezTo>
                <a:lnTo>
                  <a:pt x="97562" y="487129"/>
                </a:lnTo>
                <a:lnTo>
                  <a:pt x="97562" y="467644"/>
                </a:lnTo>
                <a:close/>
                <a:moveTo>
                  <a:pt x="78050" y="428674"/>
                </a:moveTo>
                <a:lnTo>
                  <a:pt x="78050" y="448159"/>
                </a:lnTo>
                <a:lnTo>
                  <a:pt x="429275" y="448159"/>
                </a:lnTo>
                <a:lnTo>
                  <a:pt x="429275" y="428674"/>
                </a:lnTo>
                <a:close/>
                <a:moveTo>
                  <a:pt x="29192" y="428674"/>
                </a:moveTo>
                <a:cubicBezTo>
                  <a:pt x="23814" y="428674"/>
                  <a:pt x="19512" y="432970"/>
                  <a:pt x="19512" y="438339"/>
                </a:cubicBezTo>
                <a:cubicBezTo>
                  <a:pt x="19512" y="443709"/>
                  <a:pt x="23814" y="448159"/>
                  <a:pt x="29192" y="448159"/>
                </a:cubicBezTo>
                <a:lnTo>
                  <a:pt x="58537" y="448159"/>
                </a:lnTo>
                <a:lnTo>
                  <a:pt x="58537" y="428674"/>
                </a:lnTo>
                <a:close/>
                <a:moveTo>
                  <a:pt x="515775" y="410876"/>
                </a:moveTo>
                <a:lnTo>
                  <a:pt x="487812" y="424838"/>
                </a:lnTo>
                <a:lnTo>
                  <a:pt x="487812" y="451841"/>
                </a:lnTo>
                <a:lnTo>
                  <a:pt x="515775" y="465803"/>
                </a:lnTo>
                <a:lnTo>
                  <a:pt x="538053" y="448159"/>
                </a:lnTo>
                <a:lnTo>
                  <a:pt x="517004" y="448159"/>
                </a:lnTo>
                <a:lnTo>
                  <a:pt x="517004" y="428674"/>
                </a:lnTo>
                <a:lnTo>
                  <a:pt x="538053" y="428674"/>
                </a:lnTo>
                <a:close/>
                <a:moveTo>
                  <a:pt x="458467" y="409188"/>
                </a:moveTo>
                <a:cubicBezTo>
                  <a:pt x="453089" y="409188"/>
                  <a:pt x="448787" y="413484"/>
                  <a:pt x="448787" y="418854"/>
                </a:cubicBezTo>
                <a:lnTo>
                  <a:pt x="448787" y="457825"/>
                </a:lnTo>
                <a:cubicBezTo>
                  <a:pt x="448787" y="463194"/>
                  <a:pt x="453089" y="467644"/>
                  <a:pt x="458467" y="467644"/>
                </a:cubicBezTo>
                <a:cubicBezTo>
                  <a:pt x="463844" y="467644"/>
                  <a:pt x="468300" y="463194"/>
                  <a:pt x="468300" y="457825"/>
                </a:cubicBezTo>
                <a:lnTo>
                  <a:pt x="468300" y="418854"/>
                </a:lnTo>
                <a:cubicBezTo>
                  <a:pt x="468300" y="413484"/>
                  <a:pt x="463844" y="409188"/>
                  <a:pt x="458467" y="409188"/>
                </a:cubicBezTo>
                <a:close/>
                <a:moveTo>
                  <a:pt x="253683" y="340902"/>
                </a:moveTo>
                <a:lnTo>
                  <a:pt x="556056" y="340902"/>
                </a:lnTo>
                <a:lnTo>
                  <a:pt x="556056" y="360378"/>
                </a:lnTo>
                <a:lnTo>
                  <a:pt x="253683" y="360378"/>
                </a:lnTo>
                <a:close/>
                <a:moveTo>
                  <a:pt x="253683" y="292282"/>
                </a:moveTo>
                <a:lnTo>
                  <a:pt x="556056" y="292282"/>
                </a:lnTo>
                <a:lnTo>
                  <a:pt x="556056" y="311758"/>
                </a:lnTo>
                <a:lnTo>
                  <a:pt x="253683" y="311758"/>
                </a:lnTo>
                <a:close/>
                <a:moveTo>
                  <a:pt x="146282" y="292282"/>
                </a:moveTo>
                <a:lnTo>
                  <a:pt x="224327" y="292282"/>
                </a:lnTo>
                <a:lnTo>
                  <a:pt x="224327" y="311760"/>
                </a:lnTo>
                <a:lnTo>
                  <a:pt x="195137" y="311760"/>
                </a:lnTo>
                <a:lnTo>
                  <a:pt x="195137" y="360378"/>
                </a:lnTo>
                <a:lnTo>
                  <a:pt x="175626" y="360378"/>
                </a:lnTo>
                <a:lnTo>
                  <a:pt x="175626" y="311760"/>
                </a:lnTo>
                <a:lnTo>
                  <a:pt x="146282" y="311760"/>
                </a:lnTo>
                <a:close/>
                <a:moveTo>
                  <a:pt x="468343" y="243451"/>
                </a:moveTo>
                <a:lnTo>
                  <a:pt x="556056" y="243451"/>
                </a:lnTo>
                <a:lnTo>
                  <a:pt x="556056" y="262927"/>
                </a:lnTo>
                <a:lnTo>
                  <a:pt x="468343" y="262927"/>
                </a:lnTo>
                <a:close/>
                <a:moveTo>
                  <a:pt x="468343" y="194831"/>
                </a:moveTo>
                <a:lnTo>
                  <a:pt x="556056" y="194831"/>
                </a:lnTo>
                <a:lnTo>
                  <a:pt x="556056" y="214307"/>
                </a:lnTo>
                <a:lnTo>
                  <a:pt x="468343" y="214307"/>
                </a:lnTo>
                <a:close/>
                <a:moveTo>
                  <a:pt x="468343" y="146070"/>
                </a:moveTo>
                <a:lnTo>
                  <a:pt x="556056" y="146070"/>
                </a:lnTo>
                <a:lnTo>
                  <a:pt x="556056" y="165546"/>
                </a:lnTo>
                <a:lnTo>
                  <a:pt x="468343" y="165546"/>
                </a:lnTo>
                <a:close/>
                <a:moveTo>
                  <a:pt x="390567" y="117806"/>
                </a:moveTo>
                <a:lnTo>
                  <a:pt x="331570" y="147260"/>
                </a:lnTo>
                <a:lnTo>
                  <a:pt x="354769" y="156464"/>
                </a:lnTo>
                <a:lnTo>
                  <a:pt x="347548" y="174566"/>
                </a:lnTo>
                <a:lnTo>
                  <a:pt x="253675" y="137135"/>
                </a:lnTo>
                <a:lnTo>
                  <a:pt x="165794" y="172111"/>
                </a:lnTo>
                <a:lnTo>
                  <a:pt x="165794" y="243445"/>
                </a:lnTo>
                <a:lnTo>
                  <a:pt x="429284" y="243445"/>
                </a:lnTo>
                <a:lnTo>
                  <a:pt x="429284" y="133146"/>
                </a:lnTo>
                <a:close/>
                <a:moveTo>
                  <a:pt x="321891" y="116885"/>
                </a:moveTo>
                <a:cubicBezTo>
                  <a:pt x="310061" y="116885"/>
                  <a:pt x="298999" y="122408"/>
                  <a:pt x="291778" y="131305"/>
                </a:cubicBezTo>
                <a:lnTo>
                  <a:pt x="308063" y="137902"/>
                </a:lnTo>
                <a:lnTo>
                  <a:pt x="307756" y="137442"/>
                </a:lnTo>
                <a:lnTo>
                  <a:pt x="339867" y="121334"/>
                </a:lnTo>
                <a:cubicBezTo>
                  <a:pt x="334489" y="118419"/>
                  <a:pt x="328344" y="116885"/>
                  <a:pt x="321891" y="116885"/>
                </a:cubicBezTo>
                <a:close/>
                <a:moveTo>
                  <a:pt x="468343" y="97451"/>
                </a:moveTo>
                <a:lnTo>
                  <a:pt x="556056" y="97451"/>
                </a:lnTo>
                <a:lnTo>
                  <a:pt x="556056" y="116927"/>
                </a:lnTo>
                <a:lnTo>
                  <a:pt x="468343" y="116927"/>
                </a:lnTo>
                <a:close/>
                <a:moveTo>
                  <a:pt x="165794" y="68102"/>
                </a:moveTo>
                <a:lnTo>
                  <a:pt x="165794" y="151248"/>
                </a:lnTo>
                <a:lnTo>
                  <a:pt x="253675" y="116118"/>
                </a:lnTo>
                <a:lnTo>
                  <a:pt x="273034" y="123942"/>
                </a:lnTo>
                <a:cubicBezTo>
                  <a:pt x="283788" y="107528"/>
                  <a:pt x="302071" y="97403"/>
                  <a:pt x="321891" y="97403"/>
                </a:cubicBezTo>
                <a:cubicBezTo>
                  <a:pt x="336026" y="97403"/>
                  <a:pt x="349238" y="102465"/>
                  <a:pt x="359686" y="111516"/>
                </a:cubicBezTo>
                <a:lnTo>
                  <a:pt x="389799" y="96482"/>
                </a:lnTo>
                <a:lnTo>
                  <a:pt x="429284" y="112283"/>
                </a:lnTo>
                <a:lnTo>
                  <a:pt x="429284" y="68102"/>
                </a:lnTo>
                <a:close/>
                <a:moveTo>
                  <a:pt x="468343" y="48620"/>
                </a:moveTo>
                <a:lnTo>
                  <a:pt x="556056" y="48620"/>
                </a:lnTo>
                <a:lnTo>
                  <a:pt x="556056" y="68096"/>
                </a:lnTo>
                <a:lnTo>
                  <a:pt x="468343" y="68096"/>
                </a:lnTo>
                <a:close/>
                <a:moveTo>
                  <a:pt x="146282" y="48620"/>
                </a:moveTo>
                <a:lnTo>
                  <a:pt x="448796" y="48620"/>
                </a:lnTo>
                <a:lnTo>
                  <a:pt x="448796" y="262927"/>
                </a:lnTo>
                <a:lnTo>
                  <a:pt x="146282" y="262927"/>
                </a:lnTo>
                <a:close/>
                <a:moveTo>
                  <a:pt x="117075" y="19485"/>
                </a:moveTo>
                <a:lnTo>
                  <a:pt x="117075" y="409188"/>
                </a:lnTo>
                <a:lnTo>
                  <a:pt x="430965" y="409188"/>
                </a:lnTo>
                <a:cubicBezTo>
                  <a:pt x="435113" y="397835"/>
                  <a:pt x="445714" y="389703"/>
                  <a:pt x="458467" y="389703"/>
                </a:cubicBezTo>
                <a:cubicBezTo>
                  <a:pt x="469529" y="389703"/>
                  <a:pt x="479055" y="395840"/>
                  <a:pt x="484125" y="404892"/>
                </a:cubicBezTo>
                <a:lnTo>
                  <a:pt x="518233" y="387862"/>
                </a:lnTo>
                <a:lnTo>
                  <a:pt x="581380" y="438339"/>
                </a:lnTo>
                <a:lnTo>
                  <a:pt x="518233" y="488817"/>
                </a:lnTo>
                <a:lnTo>
                  <a:pt x="484125" y="471786"/>
                </a:lnTo>
                <a:cubicBezTo>
                  <a:pt x="479055" y="480839"/>
                  <a:pt x="469529" y="487129"/>
                  <a:pt x="458467" y="487129"/>
                </a:cubicBezTo>
                <a:cubicBezTo>
                  <a:pt x="445714" y="487129"/>
                  <a:pt x="435113" y="478844"/>
                  <a:pt x="430965" y="467644"/>
                </a:cubicBezTo>
                <a:lnTo>
                  <a:pt x="117075" y="467644"/>
                </a:lnTo>
                <a:lnTo>
                  <a:pt x="117075" y="487129"/>
                </a:lnTo>
                <a:lnTo>
                  <a:pt x="153949" y="487129"/>
                </a:lnTo>
                <a:cubicBezTo>
                  <a:pt x="159326" y="480992"/>
                  <a:pt x="167316" y="477310"/>
                  <a:pt x="175612" y="477310"/>
                </a:cubicBezTo>
                <a:cubicBezTo>
                  <a:pt x="183909" y="477310"/>
                  <a:pt x="191745" y="480992"/>
                  <a:pt x="197276" y="487129"/>
                </a:cubicBezTo>
                <a:lnTo>
                  <a:pt x="214637" y="487129"/>
                </a:lnTo>
                <a:lnTo>
                  <a:pt x="214637" y="506614"/>
                </a:lnTo>
                <a:lnTo>
                  <a:pt x="186828" y="506614"/>
                </a:lnTo>
                <a:lnTo>
                  <a:pt x="183909" y="501705"/>
                </a:lnTo>
                <a:cubicBezTo>
                  <a:pt x="180375" y="495568"/>
                  <a:pt x="170849" y="495568"/>
                  <a:pt x="167162" y="501705"/>
                </a:cubicBezTo>
                <a:lnTo>
                  <a:pt x="164396" y="506614"/>
                </a:lnTo>
                <a:lnTo>
                  <a:pt x="117075" y="506614"/>
                </a:lnTo>
                <a:lnTo>
                  <a:pt x="117075" y="584555"/>
                </a:lnTo>
                <a:lnTo>
                  <a:pt x="507325" y="584555"/>
                </a:lnTo>
                <a:lnTo>
                  <a:pt x="507325" y="506614"/>
                </a:lnTo>
                <a:lnTo>
                  <a:pt x="585375" y="506614"/>
                </a:lnTo>
                <a:lnTo>
                  <a:pt x="585375" y="19485"/>
                </a:lnTo>
                <a:close/>
                <a:moveTo>
                  <a:pt x="97562" y="0"/>
                </a:moveTo>
                <a:lnTo>
                  <a:pt x="604887" y="0"/>
                </a:lnTo>
                <a:lnTo>
                  <a:pt x="604887" y="520269"/>
                </a:lnTo>
                <a:lnTo>
                  <a:pt x="520999" y="604040"/>
                </a:lnTo>
                <a:lnTo>
                  <a:pt x="97562" y="604040"/>
                </a:lnTo>
                <a:lnTo>
                  <a:pt x="97562" y="506614"/>
                </a:lnTo>
                <a:lnTo>
                  <a:pt x="87729" y="506614"/>
                </a:lnTo>
                <a:cubicBezTo>
                  <a:pt x="71597" y="506614"/>
                  <a:pt x="58537" y="493420"/>
                  <a:pt x="58537" y="477310"/>
                </a:cubicBezTo>
                <a:lnTo>
                  <a:pt x="58537" y="467644"/>
                </a:lnTo>
                <a:lnTo>
                  <a:pt x="29192" y="467644"/>
                </a:lnTo>
                <a:cubicBezTo>
                  <a:pt x="13059" y="467644"/>
                  <a:pt x="0" y="454449"/>
                  <a:pt x="0" y="438339"/>
                </a:cubicBezTo>
                <a:cubicBezTo>
                  <a:pt x="0" y="422230"/>
                  <a:pt x="13059" y="409188"/>
                  <a:pt x="29192" y="409188"/>
                </a:cubicBezTo>
                <a:lnTo>
                  <a:pt x="97562" y="409188"/>
                </a:lnTo>
                <a:close/>
              </a:path>
            </a:pathLst>
          </a:custGeom>
          <a:solidFill>
            <a:schemeClr val="bg1"/>
          </a:solidFill>
          <a:ln>
            <a:noFill/>
          </a:ln>
        </p:spPr>
        <p:txBody>
          <a:bodyPr/>
          <a:lstStyle/>
          <a:p>
            <a:pPr>
              <a:lnSpc>
                <a:spcPct val="120000"/>
              </a:lnSpc>
            </a:pPr>
            <a:endParaRPr lang="zh-CN" altLang="en-US"/>
          </a:p>
        </p:txBody>
      </p:sp>
      <p:sp>
        <p:nvSpPr>
          <p:cNvPr id="34" name="development_172421"/>
          <p:cNvSpPr>
            <a:spLocks noChangeAspect="1"/>
          </p:cNvSpPr>
          <p:nvPr/>
        </p:nvSpPr>
        <p:spPr bwMode="auto">
          <a:xfrm>
            <a:off x="6613738" y="2102084"/>
            <a:ext cx="381214" cy="380593"/>
          </a:xfrm>
          <a:custGeom>
            <a:avLst/>
            <a:gdLst>
              <a:gd name="connsiteX0" fmla="*/ 80515 w 606580"/>
              <a:gd name="connsiteY0" fmla="*/ 531428 h 605592"/>
              <a:gd name="connsiteX1" fmla="*/ 526135 w 606580"/>
              <a:gd name="connsiteY1" fmla="*/ 531428 h 605592"/>
              <a:gd name="connsiteX2" fmla="*/ 526135 w 606580"/>
              <a:gd name="connsiteY2" fmla="*/ 556196 h 605592"/>
              <a:gd name="connsiteX3" fmla="*/ 80515 w 606580"/>
              <a:gd name="connsiteY3" fmla="*/ 556196 h 605592"/>
              <a:gd name="connsiteX4" fmla="*/ 111423 w 606580"/>
              <a:gd name="connsiteY4" fmla="*/ 432636 h 605592"/>
              <a:gd name="connsiteX5" fmla="*/ 136191 w 606580"/>
              <a:gd name="connsiteY5" fmla="*/ 432636 h 605592"/>
              <a:gd name="connsiteX6" fmla="*/ 136191 w 606580"/>
              <a:gd name="connsiteY6" fmla="*/ 457263 h 605592"/>
              <a:gd name="connsiteX7" fmla="*/ 111423 w 606580"/>
              <a:gd name="connsiteY7" fmla="*/ 457263 h 605592"/>
              <a:gd name="connsiteX8" fmla="*/ 74305 w 606580"/>
              <a:gd name="connsiteY8" fmla="*/ 432636 h 605592"/>
              <a:gd name="connsiteX9" fmla="*/ 99073 w 606580"/>
              <a:gd name="connsiteY9" fmla="*/ 432636 h 605592"/>
              <a:gd name="connsiteX10" fmla="*/ 99073 w 606580"/>
              <a:gd name="connsiteY10" fmla="*/ 457263 h 605592"/>
              <a:gd name="connsiteX11" fmla="*/ 74305 w 606580"/>
              <a:gd name="connsiteY11" fmla="*/ 457263 h 605592"/>
              <a:gd name="connsiteX12" fmla="*/ 37117 w 606580"/>
              <a:gd name="connsiteY12" fmla="*/ 432636 h 605592"/>
              <a:gd name="connsiteX13" fmla="*/ 61956 w 606580"/>
              <a:gd name="connsiteY13" fmla="*/ 432636 h 605592"/>
              <a:gd name="connsiteX14" fmla="*/ 61956 w 606580"/>
              <a:gd name="connsiteY14" fmla="*/ 457263 h 605592"/>
              <a:gd name="connsiteX15" fmla="*/ 37117 w 606580"/>
              <a:gd name="connsiteY15" fmla="*/ 457263 h 605592"/>
              <a:gd name="connsiteX16" fmla="*/ 303336 w 606580"/>
              <a:gd name="connsiteY16" fmla="*/ 284288 h 605592"/>
              <a:gd name="connsiteX17" fmla="*/ 266196 w 606580"/>
              <a:gd name="connsiteY17" fmla="*/ 321365 h 605592"/>
              <a:gd name="connsiteX18" fmla="*/ 303336 w 606580"/>
              <a:gd name="connsiteY18" fmla="*/ 358443 h 605592"/>
              <a:gd name="connsiteX19" fmla="*/ 340477 w 606580"/>
              <a:gd name="connsiteY19" fmla="*/ 321365 h 605592"/>
              <a:gd name="connsiteX20" fmla="*/ 303336 w 606580"/>
              <a:gd name="connsiteY20" fmla="*/ 284288 h 605592"/>
              <a:gd name="connsiteX21" fmla="*/ 303336 w 606580"/>
              <a:gd name="connsiteY21" fmla="*/ 259539 h 605592"/>
              <a:gd name="connsiteX22" fmla="*/ 365176 w 606580"/>
              <a:gd name="connsiteY22" fmla="*/ 321365 h 605592"/>
              <a:gd name="connsiteX23" fmla="*/ 303336 w 606580"/>
              <a:gd name="connsiteY23" fmla="*/ 383099 h 605592"/>
              <a:gd name="connsiteX24" fmla="*/ 241404 w 606580"/>
              <a:gd name="connsiteY24" fmla="*/ 321365 h 605592"/>
              <a:gd name="connsiteX25" fmla="*/ 303336 w 606580"/>
              <a:gd name="connsiteY25" fmla="*/ 259539 h 605592"/>
              <a:gd name="connsiteX26" fmla="*/ 544694 w 606580"/>
              <a:gd name="connsiteY26" fmla="*/ 185375 h 605592"/>
              <a:gd name="connsiteX27" fmla="*/ 569392 w 606580"/>
              <a:gd name="connsiteY27" fmla="*/ 185375 h 605592"/>
              <a:gd name="connsiteX28" fmla="*/ 569392 w 606580"/>
              <a:gd name="connsiteY28" fmla="*/ 210143 h 605592"/>
              <a:gd name="connsiteX29" fmla="*/ 544694 w 606580"/>
              <a:gd name="connsiteY29" fmla="*/ 210143 h 605592"/>
              <a:gd name="connsiteX30" fmla="*/ 507577 w 606580"/>
              <a:gd name="connsiteY30" fmla="*/ 185375 h 605592"/>
              <a:gd name="connsiteX31" fmla="*/ 532275 w 606580"/>
              <a:gd name="connsiteY31" fmla="*/ 185375 h 605592"/>
              <a:gd name="connsiteX32" fmla="*/ 532275 w 606580"/>
              <a:gd name="connsiteY32" fmla="*/ 210143 h 605592"/>
              <a:gd name="connsiteX33" fmla="*/ 507577 w 606580"/>
              <a:gd name="connsiteY33" fmla="*/ 210143 h 605592"/>
              <a:gd name="connsiteX34" fmla="*/ 470459 w 606580"/>
              <a:gd name="connsiteY34" fmla="*/ 185375 h 605592"/>
              <a:gd name="connsiteX35" fmla="*/ 495157 w 606580"/>
              <a:gd name="connsiteY35" fmla="*/ 185375 h 605592"/>
              <a:gd name="connsiteX36" fmla="*/ 495157 w 606580"/>
              <a:gd name="connsiteY36" fmla="*/ 210143 h 605592"/>
              <a:gd name="connsiteX37" fmla="*/ 470459 w 606580"/>
              <a:gd name="connsiteY37" fmla="*/ 210143 h 605592"/>
              <a:gd name="connsiteX38" fmla="*/ 278547 w 606580"/>
              <a:gd name="connsiteY38" fmla="*/ 166870 h 605592"/>
              <a:gd name="connsiteX39" fmla="*/ 278547 w 606580"/>
              <a:gd name="connsiteY39" fmla="*/ 196998 h 605592"/>
              <a:gd name="connsiteX40" fmla="*/ 269727 w 606580"/>
              <a:gd name="connsiteY40" fmla="*/ 208863 h 605592"/>
              <a:gd name="connsiteX41" fmla="*/ 247443 w 606580"/>
              <a:gd name="connsiteY41" fmla="*/ 218041 h 605592"/>
              <a:gd name="connsiteX42" fmla="*/ 232774 w 606580"/>
              <a:gd name="connsiteY42" fmla="*/ 215908 h 605592"/>
              <a:gd name="connsiteX43" fmla="*/ 211419 w 606580"/>
              <a:gd name="connsiteY43" fmla="*/ 194680 h 605592"/>
              <a:gd name="connsiteX44" fmla="*/ 176416 w 606580"/>
              <a:gd name="connsiteY44" fmla="*/ 229628 h 605592"/>
              <a:gd name="connsiteX45" fmla="*/ 197678 w 606580"/>
              <a:gd name="connsiteY45" fmla="*/ 250949 h 605592"/>
              <a:gd name="connsiteX46" fmla="*/ 199813 w 606580"/>
              <a:gd name="connsiteY46" fmla="*/ 265596 h 605592"/>
              <a:gd name="connsiteX47" fmla="*/ 190621 w 606580"/>
              <a:gd name="connsiteY47" fmla="*/ 287844 h 605592"/>
              <a:gd name="connsiteX48" fmla="*/ 178737 w 606580"/>
              <a:gd name="connsiteY48" fmla="*/ 296650 h 605592"/>
              <a:gd name="connsiteX49" fmla="*/ 148562 w 606580"/>
              <a:gd name="connsiteY49" fmla="*/ 296650 h 605592"/>
              <a:gd name="connsiteX50" fmla="*/ 148562 w 606580"/>
              <a:gd name="connsiteY50" fmla="*/ 346060 h 605592"/>
              <a:gd name="connsiteX51" fmla="*/ 178737 w 606580"/>
              <a:gd name="connsiteY51" fmla="*/ 346060 h 605592"/>
              <a:gd name="connsiteX52" fmla="*/ 190621 w 606580"/>
              <a:gd name="connsiteY52" fmla="*/ 354866 h 605592"/>
              <a:gd name="connsiteX53" fmla="*/ 199813 w 606580"/>
              <a:gd name="connsiteY53" fmla="*/ 377114 h 605592"/>
              <a:gd name="connsiteX54" fmla="*/ 197678 w 606580"/>
              <a:gd name="connsiteY54" fmla="*/ 391761 h 605592"/>
              <a:gd name="connsiteX55" fmla="*/ 176416 w 606580"/>
              <a:gd name="connsiteY55" fmla="*/ 413175 h 605592"/>
              <a:gd name="connsiteX56" fmla="*/ 211419 w 606580"/>
              <a:gd name="connsiteY56" fmla="*/ 448123 h 605592"/>
              <a:gd name="connsiteX57" fmla="*/ 232774 w 606580"/>
              <a:gd name="connsiteY57" fmla="*/ 426802 h 605592"/>
              <a:gd name="connsiteX58" fmla="*/ 241501 w 606580"/>
              <a:gd name="connsiteY58" fmla="*/ 423186 h 605592"/>
              <a:gd name="connsiteX59" fmla="*/ 247443 w 606580"/>
              <a:gd name="connsiteY59" fmla="*/ 424762 h 605592"/>
              <a:gd name="connsiteX60" fmla="*/ 269727 w 606580"/>
              <a:gd name="connsiteY60" fmla="*/ 433847 h 605592"/>
              <a:gd name="connsiteX61" fmla="*/ 278547 w 606580"/>
              <a:gd name="connsiteY61" fmla="*/ 445712 h 605592"/>
              <a:gd name="connsiteX62" fmla="*/ 278547 w 606580"/>
              <a:gd name="connsiteY62" fmla="*/ 475840 h 605592"/>
              <a:gd name="connsiteX63" fmla="*/ 328034 w 606580"/>
              <a:gd name="connsiteY63" fmla="*/ 475840 h 605592"/>
              <a:gd name="connsiteX64" fmla="*/ 328034 w 606580"/>
              <a:gd name="connsiteY64" fmla="*/ 445712 h 605592"/>
              <a:gd name="connsiteX65" fmla="*/ 336854 w 606580"/>
              <a:gd name="connsiteY65" fmla="*/ 433847 h 605592"/>
              <a:gd name="connsiteX66" fmla="*/ 359138 w 606580"/>
              <a:gd name="connsiteY66" fmla="*/ 424762 h 605592"/>
              <a:gd name="connsiteX67" fmla="*/ 373807 w 606580"/>
              <a:gd name="connsiteY67" fmla="*/ 426802 h 605592"/>
              <a:gd name="connsiteX68" fmla="*/ 395255 w 606580"/>
              <a:gd name="connsiteY68" fmla="*/ 448030 h 605592"/>
              <a:gd name="connsiteX69" fmla="*/ 430258 w 606580"/>
              <a:gd name="connsiteY69" fmla="*/ 413082 h 605592"/>
              <a:gd name="connsiteX70" fmla="*/ 408903 w 606580"/>
              <a:gd name="connsiteY70" fmla="*/ 391761 h 605592"/>
              <a:gd name="connsiteX71" fmla="*/ 406861 w 606580"/>
              <a:gd name="connsiteY71" fmla="*/ 377114 h 605592"/>
              <a:gd name="connsiteX72" fmla="*/ 415960 w 606580"/>
              <a:gd name="connsiteY72" fmla="*/ 354866 h 605592"/>
              <a:gd name="connsiteX73" fmla="*/ 427844 w 606580"/>
              <a:gd name="connsiteY73" fmla="*/ 346060 h 605592"/>
              <a:gd name="connsiteX74" fmla="*/ 458019 w 606580"/>
              <a:gd name="connsiteY74" fmla="*/ 346060 h 605592"/>
              <a:gd name="connsiteX75" fmla="*/ 458019 w 606580"/>
              <a:gd name="connsiteY75" fmla="*/ 296650 h 605592"/>
              <a:gd name="connsiteX76" fmla="*/ 427844 w 606580"/>
              <a:gd name="connsiteY76" fmla="*/ 296650 h 605592"/>
              <a:gd name="connsiteX77" fmla="*/ 415960 w 606580"/>
              <a:gd name="connsiteY77" fmla="*/ 287844 h 605592"/>
              <a:gd name="connsiteX78" fmla="*/ 406861 w 606580"/>
              <a:gd name="connsiteY78" fmla="*/ 265596 h 605592"/>
              <a:gd name="connsiteX79" fmla="*/ 408903 w 606580"/>
              <a:gd name="connsiteY79" fmla="*/ 250949 h 605592"/>
              <a:gd name="connsiteX80" fmla="*/ 430165 w 606580"/>
              <a:gd name="connsiteY80" fmla="*/ 229628 h 605592"/>
              <a:gd name="connsiteX81" fmla="*/ 395162 w 606580"/>
              <a:gd name="connsiteY81" fmla="*/ 194680 h 605592"/>
              <a:gd name="connsiteX82" fmla="*/ 373807 w 606580"/>
              <a:gd name="connsiteY82" fmla="*/ 215908 h 605592"/>
              <a:gd name="connsiteX83" fmla="*/ 359138 w 606580"/>
              <a:gd name="connsiteY83" fmla="*/ 218041 h 605592"/>
              <a:gd name="connsiteX84" fmla="*/ 336854 w 606580"/>
              <a:gd name="connsiteY84" fmla="*/ 208863 h 605592"/>
              <a:gd name="connsiteX85" fmla="*/ 328034 w 606580"/>
              <a:gd name="connsiteY85" fmla="*/ 196998 h 605592"/>
              <a:gd name="connsiteX86" fmla="*/ 328034 w 606580"/>
              <a:gd name="connsiteY86" fmla="*/ 166870 h 605592"/>
              <a:gd name="connsiteX87" fmla="*/ 278547 w 606580"/>
              <a:gd name="connsiteY87" fmla="*/ 142119 h 605592"/>
              <a:gd name="connsiteX88" fmla="*/ 328034 w 606580"/>
              <a:gd name="connsiteY88" fmla="*/ 142119 h 605592"/>
              <a:gd name="connsiteX89" fmla="*/ 352824 w 606580"/>
              <a:gd name="connsiteY89" fmla="*/ 166870 h 605592"/>
              <a:gd name="connsiteX90" fmla="*/ 352824 w 606580"/>
              <a:gd name="connsiteY90" fmla="*/ 188098 h 605592"/>
              <a:gd name="connsiteX91" fmla="*/ 362666 w 606580"/>
              <a:gd name="connsiteY91" fmla="*/ 192177 h 605592"/>
              <a:gd name="connsiteX92" fmla="*/ 377800 w 606580"/>
              <a:gd name="connsiteY92" fmla="*/ 177160 h 605592"/>
              <a:gd name="connsiteX93" fmla="*/ 395255 w 606580"/>
              <a:gd name="connsiteY93" fmla="*/ 169929 h 605592"/>
              <a:gd name="connsiteX94" fmla="*/ 412710 w 606580"/>
              <a:gd name="connsiteY94" fmla="*/ 177160 h 605592"/>
              <a:gd name="connsiteX95" fmla="*/ 447713 w 606580"/>
              <a:gd name="connsiteY95" fmla="*/ 212108 h 605592"/>
              <a:gd name="connsiteX96" fmla="*/ 454955 w 606580"/>
              <a:gd name="connsiteY96" fmla="*/ 229628 h 605592"/>
              <a:gd name="connsiteX97" fmla="*/ 447713 w 606580"/>
              <a:gd name="connsiteY97" fmla="*/ 247056 h 605592"/>
              <a:gd name="connsiteX98" fmla="*/ 432765 w 606580"/>
              <a:gd name="connsiteY98" fmla="*/ 262073 h 605592"/>
              <a:gd name="connsiteX99" fmla="*/ 436757 w 606580"/>
              <a:gd name="connsiteY99" fmla="*/ 271899 h 605592"/>
              <a:gd name="connsiteX100" fmla="*/ 458019 w 606580"/>
              <a:gd name="connsiteY100" fmla="*/ 271899 h 605592"/>
              <a:gd name="connsiteX101" fmla="*/ 482809 w 606580"/>
              <a:gd name="connsiteY101" fmla="*/ 296650 h 605592"/>
              <a:gd name="connsiteX102" fmla="*/ 482809 w 606580"/>
              <a:gd name="connsiteY102" fmla="*/ 346060 h 605592"/>
              <a:gd name="connsiteX103" fmla="*/ 458019 w 606580"/>
              <a:gd name="connsiteY103" fmla="*/ 370811 h 605592"/>
              <a:gd name="connsiteX104" fmla="*/ 436757 w 606580"/>
              <a:gd name="connsiteY104" fmla="*/ 370811 h 605592"/>
              <a:gd name="connsiteX105" fmla="*/ 432765 w 606580"/>
              <a:gd name="connsiteY105" fmla="*/ 380637 h 605592"/>
              <a:gd name="connsiteX106" fmla="*/ 447806 w 606580"/>
              <a:gd name="connsiteY106" fmla="*/ 395747 h 605592"/>
              <a:gd name="connsiteX107" fmla="*/ 454955 w 606580"/>
              <a:gd name="connsiteY107" fmla="*/ 413175 h 605592"/>
              <a:gd name="connsiteX108" fmla="*/ 447713 w 606580"/>
              <a:gd name="connsiteY108" fmla="*/ 430602 h 605592"/>
              <a:gd name="connsiteX109" fmla="*/ 412710 w 606580"/>
              <a:gd name="connsiteY109" fmla="*/ 465550 h 605592"/>
              <a:gd name="connsiteX110" fmla="*/ 395255 w 606580"/>
              <a:gd name="connsiteY110" fmla="*/ 472781 h 605592"/>
              <a:gd name="connsiteX111" fmla="*/ 377707 w 606580"/>
              <a:gd name="connsiteY111" fmla="*/ 465550 h 605592"/>
              <a:gd name="connsiteX112" fmla="*/ 362666 w 606580"/>
              <a:gd name="connsiteY112" fmla="*/ 450626 h 605592"/>
              <a:gd name="connsiteX113" fmla="*/ 352824 w 606580"/>
              <a:gd name="connsiteY113" fmla="*/ 454612 h 605592"/>
              <a:gd name="connsiteX114" fmla="*/ 352824 w 606580"/>
              <a:gd name="connsiteY114" fmla="*/ 475840 h 605592"/>
              <a:gd name="connsiteX115" fmla="*/ 328034 w 606580"/>
              <a:gd name="connsiteY115" fmla="*/ 500591 h 605592"/>
              <a:gd name="connsiteX116" fmla="*/ 278547 w 606580"/>
              <a:gd name="connsiteY116" fmla="*/ 500591 h 605592"/>
              <a:gd name="connsiteX117" fmla="*/ 253757 w 606580"/>
              <a:gd name="connsiteY117" fmla="*/ 475840 h 605592"/>
              <a:gd name="connsiteX118" fmla="*/ 253757 w 606580"/>
              <a:gd name="connsiteY118" fmla="*/ 454612 h 605592"/>
              <a:gd name="connsiteX119" fmla="*/ 243915 w 606580"/>
              <a:gd name="connsiteY119" fmla="*/ 450626 h 605592"/>
              <a:gd name="connsiteX120" fmla="*/ 228874 w 606580"/>
              <a:gd name="connsiteY120" fmla="*/ 465643 h 605592"/>
              <a:gd name="connsiteX121" fmla="*/ 211419 w 606580"/>
              <a:gd name="connsiteY121" fmla="*/ 472781 h 605592"/>
              <a:gd name="connsiteX122" fmla="*/ 193871 w 606580"/>
              <a:gd name="connsiteY122" fmla="*/ 465550 h 605592"/>
              <a:gd name="connsiteX123" fmla="*/ 158868 w 606580"/>
              <a:gd name="connsiteY123" fmla="*/ 430602 h 605592"/>
              <a:gd name="connsiteX124" fmla="*/ 151626 w 606580"/>
              <a:gd name="connsiteY124" fmla="*/ 413175 h 605592"/>
              <a:gd name="connsiteX125" fmla="*/ 158868 w 606580"/>
              <a:gd name="connsiteY125" fmla="*/ 395654 h 605592"/>
              <a:gd name="connsiteX126" fmla="*/ 173909 w 606580"/>
              <a:gd name="connsiteY126" fmla="*/ 380637 h 605592"/>
              <a:gd name="connsiteX127" fmla="*/ 169824 w 606580"/>
              <a:gd name="connsiteY127" fmla="*/ 370811 h 605592"/>
              <a:gd name="connsiteX128" fmla="*/ 148562 w 606580"/>
              <a:gd name="connsiteY128" fmla="*/ 370811 h 605592"/>
              <a:gd name="connsiteX129" fmla="*/ 123772 w 606580"/>
              <a:gd name="connsiteY129" fmla="*/ 346060 h 605592"/>
              <a:gd name="connsiteX130" fmla="*/ 123772 w 606580"/>
              <a:gd name="connsiteY130" fmla="*/ 296650 h 605592"/>
              <a:gd name="connsiteX131" fmla="*/ 148562 w 606580"/>
              <a:gd name="connsiteY131" fmla="*/ 271899 h 605592"/>
              <a:gd name="connsiteX132" fmla="*/ 169824 w 606580"/>
              <a:gd name="connsiteY132" fmla="*/ 271899 h 605592"/>
              <a:gd name="connsiteX133" fmla="*/ 173909 w 606580"/>
              <a:gd name="connsiteY133" fmla="*/ 262073 h 605592"/>
              <a:gd name="connsiteX134" fmla="*/ 158868 w 606580"/>
              <a:gd name="connsiteY134" fmla="*/ 247056 h 605592"/>
              <a:gd name="connsiteX135" fmla="*/ 151626 w 606580"/>
              <a:gd name="connsiteY135" fmla="*/ 229628 h 605592"/>
              <a:gd name="connsiteX136" fmla="*/ 158868 w 606580"/>
              <a:gd name="connsiteY136" fmla="*/ 212108 h 605592"/>
              <a:gd name="connsiteX137" fmla="*/ 193871 w 606580"/>
              <a:gd name="connsiteY137" fmla="*/ 177160 h 605592"/>
              <a:gd name="connsiteX138" fmla="*/ 211419 w 606580"/>
              <a:gd name="connsiteY138" fmla="*/ 169929 h 605592"/>
              <a:gd name="connsiteX139" fmla="*/ 228874 w 606580"/>
              <a:gd name="connsiteY139" fmla="*/ 177160 h 605592"/>
              <a:gd name="connsiteX140" fmla="*/ 243915 w 606580"/>
              <a:gd name="connsiteY140" fmla="*/ 192177 h 605592"/>
              <a:gd name="connsiteX141" fmla="*/ 253757 w 606580"/>
              <a:gd name="connsiteY141" fmla="*/ 188098 h 605592"/>
              <a:gd name="connsiteX142" fmla="*/ 253757 w 606580"/>
              <a:gd name="connsiteY142" fmla="*/ 166870 h 605592"/>
              <a:gd name="connsiteX143" fmla="*/ 278547 w 606580"/>
              <a:gd name="connsiteY143" fmla="*/ 142119 h 605592"/>
              <a:gd name="connsiteX144" fmla="*/ 24791 w 606580"/>
              <a:gd name="connsiteY144" fmla="*/ 111237 h 605592"/>
              <a:gd name="connsiteX145" fmla="*/ 24791 w 606580"/>
              <a:gd name="connsiteY145" fmla="*/ 580935 h 605592"/>
              <a:gd name="connsiteX146" fmla="*/ 581882 w 606580"/>
              <a:gd name="connsiteY146" fmla="*/ 580935 h 605592"/>
              <a:gd name="connsiteX147" fmla="*/ 581882 w 606580"/>
              <a:gd name="connsiteY147" fmla="*/ 111237 h 605592"/>
              <a:gd name="connsiteX148" fmla="*/ 513716 w 606580"/>
              <a:gd name="connsiteY148" fmla="*/ 43257 h 605592"/>
              <a:gd name="connsiteX149" fmla="*/ 557043 w 606580"/>
              <a:gd name="connsiteY149" fmla="*/ 43257 h 605592"/>
              <a:gd name="connsiteX150" fmla="*/ 557043 w 606580"/>
              <a:gd name="connsiteY150" fmla="*/ 67955 h 605592"/>
              <a:gd name="connsiteX151" fmla="*/ 513716 w 606580"/>
              <a:gd name="connsiteY151" fmla="*/ 67955 h 605592"/>
              <a:gd name="connsiteX152" fmla="*/ 111423 w 606580"/>
              <a:gd name="connsiteY152" fmla="*/ 43257 h 605592"/>
              <a:gd name="connsiteX153" fmla="*/ 154750 w 606580"/>
              <a:gd name="connsiteY153" fmla="*/ 43257 h 605592"/>
              <a:gd name="connsiteX154" fmla="*/ 154750 w 606580"/>
              <a:gd name="connsiteY154" fmla="*/ 67955 h 605592"/>
              <a:gd name="connsiteX155" fmla="*/ 111423 w 606580"/>
              <a:gd name="connsiteY155" fmla="*/ 67955 h 605592"/>
              <a:gd name="connsiteX156" fmla="*/ 49466 w 606580"/>
              <a:gd name="connsiteY156" fmla="*/ 43257 h 605592"/>
              <a:gd name="connsiteX157" fmla="*/ 92864 w 606580"/>
              <a:gd name="connsiteY157" fmla="*/ 43257 h 605592"/>
              <a:gd name="connsiteX158" fmla="*/ 92864 w 606580"/>
              <a:gd name="connsiteY158" fmla="*/ 67955 h 605592"/>
              <a:gd name="connsiteX159" fmla="*/ 49466 w 606580"/>
              <a:gd name="connsiteY159" fmla="*/ 67955 h 605592"/>
              <a:gd name="connsiteX160" fmla="*/ 24791 w 606580"/>
              <a:gd name="connsiteY160" fmla="*/ 24750 h 605592"/>
              <a:gd name="connsiteX161" fmla="*/ 24791 w 606580"/>
              <a:gd name="connsiteY161" fmla="*/ 86487 h 605592"/>
              <a:gd name="connsiteX162" fmla="*/ 581882 w 606580"/>
              <a:gd name="connsiteY162" fmla="*/ 86487 h 605592"/>
              <a:gd name="connsiteX163" fmla="*/ 581882 w 606580"/>
              <a:gd name="connsiteY163" fmla="*/ 24750 h 605592"/>
              <a:gd name="connsiteX164" fmla="*/ 24791 w 606580"/>
              <a:gd name="connsiteY164" fmla="*/ 0 h 605592"/>
              <a:gd name="connsiteX165" fmla="*/ 581882 w 606580"/>
              <a:gd name="connsiteY165" fmla="*/ 0 h 605592"/>
              <a:gd name="connsiteX166" fmla="*/ 606580 w 606580"/>
              <a:gd name="connsiteY166" fmla="*/ 24750 h 605592"/>
              <a:gd name="connsiteX167" fmla="*/ 606580 w 606580"/>
              <a:gd name="connsiteY167" fmla="*/ 580935 h 605592"/>
              <a:gd name="connsiteX168" fmla="*/ 581882 w 606580"/>
              <a:gd name="connsiteY168" fmla="*/ 605592 h 605592"/>
              <a:gd name="connsiteX169" fmla="*/ 24791 w 606580"/>
              <a:gd name="connsiteY169" fmla="*/ 605592 h 605592"/>
              <a:gd name="connsiteX170" fmla="*/ 0 w 606580"/>
              <a:gd name="connsiteY170" fmla="*/ 580935 h 605592"/>
              <a:gd name="connsiteX171" fmla="*/ 0 w 606580"/>
              <a:gd name="connsiteY171" fmla="*/ 24750 h 605592"/>
              <a:gd name="connsiteX172" fmla="*/ 24791 w 606580"/>
              <a:gd name="connsiteY172"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606580" h="605592">
                <a:moveTo>
                  <a:pt x="80515" y="531428"/>
                </a:moveTo>
                <a:lnTo>
                  <a:pt x="526135" y="531428"/>
                </a:lnTo>
                <a:lnTo>
                  <a:pt x="526135" y="556196"/>
                </a:lnTo>
                <a:lnTo>
                  <a:pt x="80515" y="556196"/>
                </a:lnTo>
                <a:close/>
                <a:moveTo>
                  <a:pt x="111423" y="432636"/>
                </a:moveTo>
                <a:lnTo>
                  <a:pt x="136191" y="432636"/>
                </a:lnTo>
                <a:lnTo>
                  <a:pt x="136191" y="457263"/>
                </a:lnTo>
                <a:lnTo>
                  <a:pt x="111423" y="457263"/>
                </a:lnTo>
                <a:close/>
                <a:moveTo>
                  <a:pt x="74305" y="432636"/>
                </a:moveTo>
                <a:lnTo>
                  <a:pt x="99073" y="432636"/>
                </a:lnTo>
                <a:lnTo>
                  <a:pt x="99073" y="457263"/>
                </a:lnTo>
                <a:lnTo>
                  <a:pt x="74305" y="457263"/>
                </a:lnTo>
                <a:close/>
                <a:moveTo>
                  <a:pt x="37117" y="432636"/>
                </a:moveTo>
                <a:lnTo>
                  <a:pt x="61956" y="432636"/>
                </a:lnTo>
                <a:lnTo>
                  <a:pt x="61956" y="457263"/>
                </a:lnTo>
                <a:lnTo>
                  <a:pt x="37117" y="457263"/>
                </a:lnTo>
                <a:close/>
                <a:moveTo>
                  <a:pt x="303336" y="284288"/>
                </a:moveTo>
                <a:cubicBezTo>
                  <a:pt x="282816" y="284288"/>
                  <a:pt x="266196" y="300880"/>
                  <a:pt x="266196" y="321365"/>
                </a:cubicBezTo>
                <a:cubicBezTo>
                  <a:pt x="266196" y="341758"/>
                  <a:pt x="282816" y="358443"/>
                  <a:pt x="303336" y="358443"/>
                </a:cubicBezTo>
                <a:cubicBezTo>
                  <a:pt x="323764" y="358443"/>
                  <a:pt x="340477" y="341758"/>
                  <a:pt x="340477" y="321365"/>
                </a:cubicBezTo>
                <a:cubicBezTo>
                  <a:pt x="340477" y="300880"/>
                  <a:pt x="323764" y="284288"/>
                  <a:pt x="303336" y="284288"/>
                </a:cubicBezTo>
                <a:close/>
                <a:moveTo>
                  <a:pt x="303336" y="259539"/>
                </a:moveTo>
                <a:cubicBezTo>
                  <a:pt x="337413" y="259539"/>
                  <a:pt x="365176" y="287254"/>
                  <a:pt x="365176" y="321365"/>
                </a:cubicBezTo>
                <a:cubicBezTo>
                  <a:pt x="365176" y="355384"/>
                  <a:pt x="337413" y="383099"/>
                  <a:pt x="303336" y="383099"/>
                </a:cubicBezTo>
                <a:cubicBezTo>
                  <a:pt x="269167" y="383099"/>
                  <a:pt x="241404" y="355384"/>
                  <a:pt x="241404" y="321365"/>
                </a:cubicBezTo>
                <a:cubicBezTo>
                  <a:pt x="241404" y="287254"/>
                  <a:pt x="269167" y="259539"/>
                  <a:pt x="303336" y="259539"/>
                </a:cubicBezTo>
                <a:close/>
                <a:moveTo>
                  <a:pt x="544694" y="185375"/>
                </a:moveTo>
                <a:lnTo>
                  <a:pt x="569392" y="185375"/>
                </a:lnTo>
                <a:lnTo>
                  <a:pt x="569392" y="210143"/>
                </a:lnTo>
                <a:lnTo>
                  <a:pt x="544694" y="210143"/>
                </a:lnTo>
                <a:close/>
                <a:moveTo>
                  <a:pt x="507577" y="185375"/>
                </a:moveTo>
                <a:lnTo>
                  <a:pt x="532275" y="185375"/>
                </a:lnTo>
                <a:lnTo>
                  <a:pt x="532275" y="210143"/>
                </a:lnTo>
                <a:lnTo>
                  <a:pt x="507577" y="210143"/>
                </a:lnTo>
                <a:close/>
                <a:moveTo>
                  <a:pt x="470459" y="185375"/>
                </a:moveTo>
                <a:lnTo>
                  <a:pt x="495157" y="185375"/>
                </a:lnTo>
                <a:lnTo>
                  <a:pt x="495157" y="210143"/>
                </a:lnTo>
                <a:lnTo>
                  <a:pt x="470459" y="210143"/>
                </a:lnTo>
                <a:close/>
                <a:moveTo>
                  <a:pt x="278547" y="166870"/>
                </a:moveTo>
                <a:lnTo>
                  <a:pt x="278547" y="196998"/>
                </a:lnTo>
                <a:cubicBezTo>
                  <a:pt x="278547" y="202467"/>
                  <a:pt x="274926" y="207287"/>
                  <a:pt x="269727" y="208863"/>
                </a:cubicBezTo>
                <a:cubicBezTo>
                  <a:pt x="261556" y="211273"/>
                  <a:pt x="254128" y="214333"/>
                  <a:pt x="247443" y="218041"/>
                </a:cubicBezTo>
                <a:cubicBezTo>
                  <a:pt x="242708" y="220636"/>
                  <a:pt x="236673" y="219802"/>
                  <a:pt x="232774" y="215908"/>
                </a:cubicBezTo>
                <a:lnTo>
                  <a:pt x="211419" y="194680"/>
                </a:lnTo>
                <a:lnTo>
                  <a:pt x="176416" y="229628"/>
                </a:lnTo>
                <a:lnTo>
                  <a:pt x="197678" y="250949"/>
                </a:lnTo>
                <a:cubicBezTo>
                  <a:pt x="201577" y="254843"/>
                  <a:pt x="202413" y="260868"/>
                  <a:pt x="199813" y="265596"/>
                </a:cubicBezTo>
                <a:cubicBezTo>
                  <a:pt x="196192" y="272270"/>
                  <a:pt x="193035" y="279686"/>
                  <a:pt x="190621" y="287844"/>
                </a:cubicBezTo>
                <a:cubicBezTo>
                  <a:pt x="189043" y="293035"/>
                  <a:pt x="184215" y="296650"/>
                  <a:pt x="178737" y="296650"/>
                </a:cubicBezTo>
                <a:lnTo>
                  <a:pt x="148562" y="296650"/>
                </a:lnTo>
                <a:lnTo>
                  <a:pt x="148562" y="346060"/>
                </a:lnTo>
                <a:lnTo>
                  <a:pt x="178737" y="346060"/>
                </a:lnTo>
                <a:cubicBezTo>
                  <a:pt x="184215" y="346060"/>
                  <a:pt x="189043" y="349675"/>
                  <a:pt x="190621" y="354866"/>
                </a:cubicBezTo>
                <a:cubicBezTo>
                  <a:pt x="193035" y="363024"/>
                  <a:pt x="196099" y="370533"/>
                  <a:pt x="199813" y="377114"/>
                </a:cubicBezTo>
                <a:cubicBezTo>
                  <a:pt x="202413" y="381935"/>
                  <a:pt x="201577" y="387867"/>
                  <a:pt x="197678" y="391761"/>
                </a:cubicBezTo>
                <a:lnTo>
                  <a:pt x="176416" y="413175"/>
                </a:lnTo>
                <a:lnTo>
                  <a:pt x="211419" y="448123"/>
                </a:lnTo>
                <a:lnTo>
                  <a:pt x="232774" y="426802"/>
                </a:lnTo>
                <a:cubicBezTo>
                  <a:pt x="235188" y="424484"/>
                  <a:pt x="238344" y="423186"/>
                  <a:pt x="241501" y="423186"/>
                </a:cubicBezTo>
                <a:cubicBezTo>
                  <a:pt x="243544" y="423186"/>
                  <a:pt x="245586" y="423742"/>
                  <a:pt x="247443" y="424762"/>
                </a:cubicBezTo>
                <a:cubicBezTo>
                  <a:pt x="254128" y="428377"/>
                  <a:pt x="261556" y="431437"/>
                  <a:pt x="269727" y="433847"/>
                </a:cubicBezTo>
                <a:cubicBezTo>
                  <a:pt x="274926" y="435423"/>
                  <a:pt x="278547" y="440243"/>
                  <a:pt x="278547" y="445712"/>
                </a:cubicBezTo>
                <a:lnTo>
                  <a:pt x="278547" y="475840"/>
                </a:lnTo>
                <a:lnTo>
                  <a:pt x="328034" y="475840"/>
                </a:lnTo>
                <a:lnTo>
                  <a:pt x="328034" y="445712"/>
                </a:lnTo>
                <a:cubicBezTo>
                  <a:pt x="328034" y="440243"/>
                  <a:pt x="331655" y="435423"/>
                  <a:pt x="336854" y="433847"/>
                </a:cubicBezTo>
                <a:cubicBezTo>
                  <a:pt x="345025" y="431437"/>
                  <a:pt x="352546" y="428377"/>
                  <a:pt x="359138" y="424762"/>
                </a:cubicBezTo>
                <a:cubicBezTo>
                  <a:pt x="363966" y="422074"/>
                  <a:pt x="369908" y="422908"/>
                  <a:pt x="373807" y="426802"/>
                </a:cubicBezTo>
                <a:lnTo>
                  <a:pt x="395255" y="448030"/>
                </a:lnTo>
                <a:lnTo>
                  <a:pt x="430258" y="413082"/>
                </a:lnTo>
                <a:lnTo>
                  <a:pt x="408903" y="391761"/>
                </a:lnTo>
                <a:cubicBezTo>
                  <a:pt x="405004" y="387867"/>
                  <a:pt x="404168" y="381935"/>
                  <a:pt x="406861" y="377114"/>
                </a:cubicBezTo>
                <a:cubicBezTo>
                  <a:pt x="410482" y="370533"/>
                  <a:pt x="413546" y="363024"/>
                  <a:pt x="415960" y="354866"/>
                </a:cubicBezTo>
                <a:cubicBezTo>
                  <a:pt x="417538" y="349675"/>
                  <a:pt x="422366" y="346060"/>
                  <a:pt x="427844" y="346060"/>
                </a:cubicBezTo>
                <a:lnTo>
                  <a:pt x="458019" y="346060"/>
                </a:lnTo>
                <a:lnTo>
                  <a:pt x="458019" y="296650"/>
                </a:lnTo>
                <a:lnTo>
                  <a:pt x="427844" y="296650"/>
                </a:lnTo>
                <a:cubicBezTo>
                  <a:pt x="422366" y="296650"/>
                  <a:pt x="417538" y="293035"/>
                  <a:pt x="415960" y="287844"/>
                </a:cubicBezTo>
                <a:cubicBezTo>
                  <a:pt x="413546" y="279686"/>
                  <a:pt x="410482" y="272270"/>
                  <a:pt x="406861" y="265596"/>
                </a:cubicBezTo>
                <a:cubicBezTo>
                  <a:pt x="404168" y="260868"/>
                  <a:pt x="405004" y="254843"/>
                  <a:pt x="408903" y="250949"/>
                </a:cubicBezTo>
                <a:lnTo>
                  <a:pt x="430165" y="229628"/>
                </a:lnTo>
                <a:lnTo>
                  <a:pt x="395162" y="194680"/>
                </a:lnTo>
                <a:lnTo>
                  <a:pt x="373807" y="215908"/>
                </a:lnTo>
                <a:cubicBezTo>
                  <a:pt x="369908" y="219802"/>
                  <a:pt x="363966" y="220636"/>
                  <a:pt x="359138" y="218041"/>
                </a:cubicBezTo>
                <a:cubicBezTo>
                  <a:pt x="352546" y="214425"/>
                  <a:pt x="345025" y="211273"/>
                  <a:pt x="336854" y="208863"/>
                </a:cubicBezTo>
                <a:cubicBezTo>
                  <a:pt x="331655" y="207287"/>
                  <a:pt x="328034" y="202467"/>
                  <a:pt x="328034" y="196998"/>
                </a:cubicBezTo>
                <a:lnTo>
                  <a:pt x="328034" y="166870"/>
                </a:lnTo>
                <a:close/>
                <a:moveTo>
                  <a:pt x="278547" y="142119"/>
                </a:moveTo>
                <a:lnTo>
                  <a:pt x="328034" y="142119"/>
                </a:lnTo>
                <a:cubicBezTo>
                  <a:pt x="341682" y="142119"/>
                  <a:pt x="352824" y="153243"/>
                  <a:pt x="352824" y="166870"/>
                </a:cubicBezTo>
                <a:lnTo>
                  <a:pt x="352824" y="188098"/>
                </a:lnTo>
                <a:cubicBezTo>
                  <a:pt x="356167" y="189396"/>
                  <a:pt x="359509" y="190694"/>
                  <a:pt x="362666" y="192177"/>
                </a:cubicBezTo>
                <a:lnTo>
                  <a:pt x="377800" y="177160"/>
                </a:lnTo>
                <a:cubicBezTo>
                  <a:pt x="382442" y="172525"/>
                  <a:pt x="388663" y="169929"/>
                  <a:pt x="395255" y="169929"/>
                </a:cubicBezTo>
                <a:cubicBezTo>
                  <a:pt x="401847" y="169929"/>
                  <a:pt x="408068" y="172525"/>
                  <a:pt x="412710" y="177160"/>
                </a:cubicBezTo>
                <a:lnTo>
                  <a:pt x="447713" y="212108"/>
                </a:lnTo>
                <a:cubicBezTo>
                  <a:pt x="452448" y="216835"/>
                  <a:pt x="454955" y="223046"/>
                  <a:pt x="454955" y="229628"/>
                </a:cubicBezTo>
                <a:cubicBezTo>
                  <a:pt x="454955" y="236210"/>
                  <a:pt x="452448" y="242421"/>
                  <a:pt x="447713" y="247056"/>
                </a:cubicBezTo>
                <a:lnTo>
                  <a:pt x="432765" y="262073"/>
                </a:lnTo>
                <a:cubicBezTo>
                  <a:pt x="434158" y="265318"/>
                  <a:pt x="435550" y="268562"/>
                  <a:pt x="436757" y="271899"/>
                </a:cubicBezTo>
                <a:lnTo>
                  <a:pt x="458019" y="271899"/>
                </a:lnTo>
                <a:cubicBezTo>
                  <a:pt x="471667" y="271899"/>
                  <a:pt x="482809" y="283023"/>
                  <a:pt x="482809" y="296650"/>
                </a:cubicBezTo>
                <a:lnTo>
                  <a:pt x="482809" y="346060"/>
                </a:lnTo>
                <a:cubicBezTo>
                  <a:pt x="482809" y="359687"/>
                  <a:pt x="471667" y="370811"/>
                  <a:pt x="458019" y="370811"/>
                </a:cubicBezTo>
                <a:lnTo>
                  <a:pt x="436757" y="370811"/>
                </a:lnTo>
                <a:cubicBezTo>
                  <a:pt x="435550" y="374148"/>
                  <a:pt x="434158" y="377485"/>
                  <a:pt x="432765" y="380637"/>
                </a:cubicBezTo>
                <a:lnTo>
                  <a:pt x="447806" y="395747"/>
                </a:lnTo>
                <a:cubicBezTo>
                  <a:pt x="452448" y="400382"/>
                  <a:pt x="454955" y="406593"/>
                  <a:pt x="454955" y="413175"/>
                </a:cubicBezTo>
                <a:cubicBezTo>
                  <a:pt x="454955" y="419756"/>
                  <a:pt x="452448" y="425967"/>
                  <a:pt x="447713" y="430602"/>
                </a:cubicBezTo>
                <a:lnTo>
                  <a:pt x="412710" y="465550"/>
                </a:lnTo>
                <a:cubicBezTo>
                  <a:pt x="408068" y="470278"/>
                  <a:pt x="401847" y="472781"/>
                  <a:pt x="395255" y="472781"/>
                </a:cubicBezTo>
                <a:cubicBezTo>
                  <a:pt x="388663" y="472781"/>
                  <a:pt x="382442" y="470278"/>
                  <a:pt x="377707" y="465550"/>
                </a:cubicBezTo>
                <a:lnTo>
                  <a:pt x="362666" y="450626"/>
                </a:lnTo>
                <a:cubicBezTo>
                  <a:pt x="359509" y="452016"/>
                  <a:pt x="356167" y="453407"/>
                  <a:pt x="352824" y="454612"/>
                </a:cubicBezTo>
                <a:lnTo>
                  <a:pt x="352824" y="475840"/>
                </a:lnTo>
                <a:cubicBezTo>
                  <a:pt x="352824" y="489467"/>
                  <a:pt x="341682" y="500591"/>
                  <a:pt x="328034" y="500591"/>
                </a:cubicBezTo>
                <a:lnTo>
                  <a:pt x="278547" y="500591"/>
                </a:lnTo>
                <a:cubicBezTo>
                  <a:pt x="264899" y="500591"/>
                  <a:pt x="253757" y="489467"/>
                  <a:pt x="253757" y="475840"/>
                </a:cubicBezTo>
                <a:lnTo>
                  <a:pt x="253757" y="454612"/>
                </a:lnTo>
                <a:cubicBezTo>
                  <a:pt x="250414" y="453407"/>
                  <a:pt x="247165" y="452016"/>
                  <a:pt x="243915" y="450626"/>
                </a:cubicBezTo>
                <a:lnTo>
                  <a:pt x="228874" y="465643"/>
                </a:lnTo>
                <a:cubicBezTo>
                  <a:pt x="224232" y="470278"/>
                  <a:pt x="218011" y="472781"/>
                  <a:pt x="211419" y="472781"/>
                </a:cubicBezTo>
                <a:cubicBezTo>
                  <a:pt x="204827" y="472781"/>
                  <a:pt x="198606" y="470278"/>
                  <a:pt x="193871" y="465550"/>
                </a:cubicBezTo>
                <a:lnTo>
                  <a:pt x="158868" y="430602"/>
                </a:lnTo>
                <a:cubicBezTo>
                  <a:pt x="154226" y="425967"/>
                  <a:pt x="151626" y="419756"/>
                  <a:pt x="151626" y="413175"/>
                </a:cubicBezTo>
                <a:cubicBezTo>
                  <a:pt x="151626" y="406593"/>
                  <a:pt x="154226" y="400382"/>
                  <a:pt x="158868" y="395654"/>
                </a:cubicBezTo>
                <a:lnTo>
                  <a:pt x="173909" y="380637"/>
                </a:lnTo>
                <a:cubicBezTo>
                  <a:pt x="172424" y="377485"/>
                  <a:pt x="171124" y="374148"/>
                  <a:pt x="169824" y="370811"/>
                </a:cubicBezTo>
                <a:lnTo>
                  <a:pt x="148562" y="370811"/>
                </a:lnTo>
                <a:cubicBezTo>
                  <a:pt x="134914" y="370811"/>
                  <a:pt x="123772" y="359687"/>
                  <a:pt x="123772" y="346060"/>
                </a:cubicBezTo>
                <a:lnTo>
                  <a:pt x="123772" y="296650"/>
                </a:lnTo>
                <a:cubicBezTo>
                  <a:pt x="123772" y="283023"/>
                  <a:pt x="134914" y="271899"/>
                  <a:pt x="148562" y="271899"/>
                </a:cubicBezTo>
                <a:lnTo>
                  <a:pt x="169824" y="271899"/>
                </a:lnTo>
                <a:cubicBezTo>
                  <a:pt x="171124" y="268562"/>
                  <a:pt x="172424" y="265318"/>
                  <a:pt x="173909" y="262073"/>
                </a:cubicBezTo>
                <a:lnTo>
                  <a:pt x="158868" y="247056"/>
                </a:lnTo>
                <a:cubicBezTo>
                  <a:pt x="154226" y="242421"/>
                  <a:pt x="151626" y="236210"/>
                  <a:pt x="151626" y="229628"/>
                </a:cubicBezTo>
                <a:cubicBezTo>
                  <a:pt x="151626" y="223046"/>
                  <a:pt x="154226" y="216835"/>
                  <a:pt x="158868" y="212108"/>
                </a:cubicBezTo>
                <a:lnTo>
                  <a:pt x="193871" y="177160"/>
                </a:lnTo>
                <a:cubicBezTo>
                  <a:pt x="198606" y="172525"/>
                  <a:pt x="204827" y="169929"/>
                  <a:pt x="211419" y="169929"/>
                </a:cubicBezTo>
                <a:cubicBezTo>
                  <a:pt x="218011" y="169929"/>
                  <a:pt x="224232" y="172525"/>
                  <a:pt x="228874" y="177160"/>
                </a:cubicBezTo>
                <a:lnTo>
                  <a:pt x="243915" y="192177"/>
                </a:lnTo>
                <a:cubicBezTo>
                  <a:pt x="247165" y="190694"/>
                  <a:pt x="250414" y="189396"/>
                  <a:pt x="253757" y="188098"/>
                </a:cubicBezTo>
                <a:lnTo>
                  <a:pt x="253757" y="166870"/>
                </a:lnTo>
                <a:cubicBezTo>
                  <a:pt x="253757" y="153243"/>
                  <a:pt x="264899" y="142119"/>
                  <a:pt x="278547" y="142119"/>
                </a:cubicBezTo>
                <a:close/>
                <a:moveTo>
                  <a:pt x="24791" y="111237"/>
                </a:moveTo>
                <a:lnTo>
                  <a:pt x="24791" y="580935"/>
                </a:lnTo>
                <a:lnTo>
                  <a:pt x="581882" y="580935"/>
                </a:lnTo>
                <a:lnTo>
                  <a:pt x="581882" y="111237"/>
                </a:lnTo>
                <a:close/>
                <a:moveTo>
                  <a:pt x="513716" y="43257"/>
                </a:moveTo>
                <a:lnTo>
                  <a:pt x="557043" y="43257"/>
                </a:lnTo>
                <a:lnTo>
                  <a:pt x="557043" y="67955"/>
                </a:lnTo>
                <a:lnTo>
                  <a:pt x="513716" y="67955"/>
                </a:lnTo>
                <a:close/>
                <a:moveTo>
                  <a:pt x="111423" y="43257"/>
                </a:moveTo>
                <a:lnTo>
                  <a:pt x="154750" y="43257"/>
                </a:lnTo>
                <a:lnTo>
                  <a:pt x="154750" y="67955"/>
                </a:lnTo>
                <a:lnTo>
                  <a:pt x="111423" y="67955"/>
                </a:lnTo>
                <a:close/>
                <a:moveTo>
                  <a:pt x="49466" y="43257"/>
                </a:moveTo>
                <a:lnTo>
                  <a:pt x="92864" y="43257"/>
                </a:lnTo>
                <a:lnTo>
                  <a:pt x="92864" y="67955"/>
                </a:lnTo>
                <a:lnTo>
                  <a:pt x="49466" y="67955"/>
                </a:lnTo>
                <a:close/>
                <a:moveTo>
                  <a:pt x="24791" y="24750"/>
                </a:moveTo>
                <a:lnTo>
                  <a:pt x="24791" y="86487"/>
                </a:lnTo>
                <a:lnTo>
                  <a:pt x="581882" y="86487"/>
                </a:lnTo>
                <a:lnTo>
                  <a:pt x="581882" y="24750"/>
                </a:lnTo>
                <a:close/>
                <a:moveTo>
                  <a:pt x="24791" y="0"/>
                </a:moveTo>
                <a:lnTo>
                  <a:pt x="581882" y="0"/>
                </a:lnTo>
                <a:cubicBezTo>
                  <a:pt x="595531" y="0"/>
                  <a:pt x="606580" y="11124"/>
                  <a:pt x="606580" y="24750"/>
                </a:cubicBezTo>
                <a:lnTo>
                  <a:pt x="606580" y="580935"/>
                </a:lnTo>
                <a:cubicBezTo>
                  <a:pt x="606580" y="594561"/>
                  <a:pt x="595531" y="605592"/>
                  <a:pt x="581882" y="605592"/>
                </a:cubicBezTo>
                <a:lnTo>
                  <a:pt x="24791" y="605592"/>
                </a:lnTo>
                <a:cubicBezTo>
                  <a:pt x="11142" y="605592"/>
                  <a:pt x="0" y="594561"/>
                  <a:pt x="0" y="580935"/>
                </a:cubicBezTo>
                <a:lnTo>
                  <a:pt x="0" y="24750"/>
                </a:lnTo>
                <a:cubicBezTo>
                  <a:pt x="0" y="11124"/>
                  <a:pt x="11142" y="0"/>
                  <a:pt x="24791" y="0"/>
                </a:cubicBezTo>
                <a:close/>
              </a:path>
            </a:pathLst>
          </a:custGeom>
          <a:solidFill>
            <a:schemeClr val="bg1"/>
          </a:solidFill>
          <a:ln>
            <a:noFill/>
          </a:ln>
        </p:spPr>
        <p:txBody>
          <a:bodyPr/>
          <a:lstStyle/>
          <a:p>
            <a:pPr>
              <a:lnSpc>
                <a:spcPct val="120000"/>
              </a:lnSpc>
            </a:pPr>
            <a:endParaRPr lang="zh-CN" altLang="en-US"/>
          </a:p>
        </p:txBody>
      </p:sp>
      <p:sp>
        <p:nvSpPr>
          <p:cNvPr id="35" name="data-connection_76065"/>
          <p:cNvSpPr>
            <a:spLocks noChangeAspect="1"/>
          </p:cNvSpPr>
          <p:nvPr/>
        </p:nvSpPr>
        <p:spPr bwMode="auto">
          <a:xfrm>
            <a:off x="6567485" y="4371743"/>
            <a:ext cx="399808" cy="399251"/>
          </a:xfrm>
          <a:custGeom>
            <a:avLst/>
            <a:gdLst>
              <a:gd name="T0" fmla="*/ 0 w 3867"/>
              <a:gd name="T1" fmla="*/ 467 h 3867"/>
              <a:gd name="T2" fmla="*/ 400 w 3867"/>
              <a:gd name="T3" fmla="*/ 2938 h 3867"/>
              <a:gd name="T4" fmla="*/ 467 w 3867"/>
              <a:gd name="T5" fmla="*/ 3867 h 3867"/>
              <a:gd name="T6" fmla="*/ 2938 w 3867"/>
              <a:gd name="T7" fmla="*/ 3467 h 3867"/>
              <a:gd name="T8" fmla="*/ 3867 w 3867"/>
              <a:gd name="T9" fmla="*/ 3400 h 3867"/>
              <a:gd name="T10" fmla="*/ 3467 w 3867"/>
              <a:gd name="T11" fmla="*/ 928 h 3867"/>
              <a:gd name="T12" fmla="*/ 3400 w 3867"/>
              <a:gd name="T13" fmla="*/ 0 h 3867"/>
              <a:gd name="T14" fmla="*/ 928 w 3867"/>
              <a:gd name="T15" fmla="*/ 400 h 3867"/>
              <a:gd name="T16" fmla="*/ 467 w 3867"/>
              <a:gd name="T17" fmla="*/ 133 h 3867"/>
              <a:gd name="T18" fmla="*/ 467 w 3867"/>
              <a:gd name="T19" fmla="*/ 800 h 3867"/>
              <a:gd name="T20" fmla="*/ 467 w 3867"/>
              <a:gd name="T21" fmla="*/ 133 h 3867"/>
              <a:gd name="T22" fmla="*/ 3733 w 3867"/>
              <a:gd name="T23" fmla="*/ 467 h 3867"/>
              <a:gd name="T24" fmla="*/ 3067 w 3867"/>
              <a:gd name="T25" fmla="*/ 467 h 3867"/>
              <a:gd name="T26" fmla="*/ 467 w 3867"/>
              <a:gd name="T27" fmla="*/ 233 h 3867"/>
              <a:gd name="T28" fmla="*/ 266 w 3867"/>
              <a:gd name="T29" fmla="*/ 500 h 3867"/>
              <a:gd name="T30" fmla="*/ 300 w 3867"/>
              <a:gd name="T31" fmla="*/ 467 h 3867"/>
              <a:gd name="T32" fmla="*/ 500 w 3867"/>
              <a:gd name="T33" fmla="*/ 267 h 3867"/>
              <a:gd name="T34" fmla="*/ 467 w 3867"/>
              <a:gd name="T35" fmla="*/ 233 h 3867"/>
              <a:gd name="T36" fmla="*/ 3167 w 3867"/>
              <a:gd name="T37" fmla="*/ 467 h 3867"/>
              <a:gd name="T38" fmla="*/ 3233 w 3867"/>
              <a:gd name="T39" fmla="*/ 468 h 3867"/>
              <a:gd name="T40" fmla="*/ 3400 w 3867"/>
              <a:gd name="T41" fmla="*/ 300 h 3867"/>
              <a:gd name="T42" fmla="*/ 3401 w 3867"/>
              <a:gd name="T43" fmla="*/ 233 h 3867"/>
              <a:gd name="T44" fmla="*/ 928 w 3867"/>
              <a:gd name="T45" fmla="*/ 533 h 3867"/>
              <a:gd name="T46" fmla="*/ 3027 w 3867"/>
              <a:gd name="T47" fmla="*/ 746 h 3867"/>
              <a:gd name="T48" fmla="*/ 1933 w 3867"/>
              <a:gd name="T49" fmla="*/ 1067 h 3867"/>
              <a:gd name="T50" fmla="*/ 840 w 3867"/>
              <a:gd name="T51" fmla="*/ 746 h 3867"/>
              <a:gd name="T52" fmla="*/ 746 w 3867"/>
              <a:gd name="T53" fmla="*/ 840 h 3867"/>
              <a:gd name="T54" fmla="*/ 1067 w 3867"/>
              <a:gd name="T55" fmla="*/ 1933 h 3867"/>
              <a:gd name="T56" fmla="*/ 746 w 3867"/>
              <a:gd name="T57" fmla="*/ 3027 h 3867"/>
              <a:gd name="T58" fmla="*/ 533 w 3867"/>
              <a:gd name="T59" fmla="*/ 928 h 3867"/>
              <a:gd name="T60" fmla="*/ 3121 w 3867"/>
              <a:gd name="T61" fmla="*/ 840 h 3867"/>
              <a:gd name="T62" fmla="*/ 3333 w 3867"/>
              <a:gd name="T63" fmla="*/ 2938 h 3867"/>
              <a:gd name="T64" fmla="*/ 2591 w 3867"/>
              <a:gd name="T65" fmla="*/ 2497 h 3867"/>
              <a:gd name="T66" fmla="*/ 2591 w 3867"/>
              <a:gd name="T67" fmla="*/ 1370 h 3867"/>
              <a:gd name="T68" fmla="*/ 1933 w 3867"/>
              <a:gd name="T69" fmla="*/ 1200 h 3867"/>
              <a:gd name="T70" fmla="*/ 1933 w 3867"/>
              <a:gd name="T71" fmla="*/ 2667 h 3867"/>
              <a:gd name="T72" fmla="*/ 1933 w 3867"/>
              <a:gd name="T73" fmla="*/ 1200 h 3867"/>
              <a:gd name="T74" fmla="*/ 1500 w 3867"/>
              <a:gd name="T75" fmla="*/ 1933 h 3867"/>
              <a:gd name="T76" fmla="*/ 1567 w 3867"/>
              <a:gd name="T77" fmla="*/ 1934 h 3867"/>
              <a:gd name="T78" fmla="*/ 1933 w 3867"/>
              <a:gd name="T79" fmla="*/ 1567 h 3867"/>
              <a:gd name="T80" fmla="*/ 1934 w 3867"/>
              <a:gd name="T81" fmla="*/ 1500 h 3867"/>
              <a:gd name="T82" fmla="*/ 1370 w 3867"/>
              <a:gd name="T83" fmla="*/ 2591 h 3867"/>
              <a:gd name="T84" fmla="*/ 2497 w 3867"/>
              <a:gd name="T85" fmla="*/ 2591 h 3867"/>
              <a:gd name="T86" fmla="*/ 2938 w 3867"/>
              <a:gd name="T87" fmla="*/ 3333 h 3867"/>
              <a:gd name="T88" fmla="*/ 840 w 3867"/>
              <a:gd name="T89" fmla="*/ 3121 h 3867"/>
              <a:gd name="T90" fmla="*/ 467 w 3867"/>
              <a:gd name="T91" fmla="*/ 3067 h 3867"/>
              <a:gd name="T92" fmla="*/ 467 w 3867"/>
              <a:gd name="T93" fmla="*/ 3733 h 3867"/>
              <a:gd name="T94" fmla="*/ 467 w 3867"/>
              <a:gd name="T95" fmla="*/ 3067 h 3867"/>
              <a:gd name="T96" fmla="*/ 3733 w 3867"/>
              <a:gd name="T97" fmla="*/ 3400 h 3867"/>
              <a:gd name="T98" fmla="*/ 3067 w 3867"/>
              <a:gd name="T99" fmla="*/ 3400 h 3867"/>
              <a:gd name="T100" fmla="*/ 467 w 3867"/>
              <a:gd name="T101" fmla="*/ 3167 h 3867"/>
              <a:gd name="T102" fmla="*/ 266 w 3867"/>
              <a:gd name="T103" fmla="*/ 3434 h 3867"/>
              <a:gd name="T104" fmla="*/ 300 w 3867"/>
              <a:gd name="T105" fmla="*/ 3400 h 3867"/>
              <a:gd name="T106" fmla="*/ 500 w 3867"/>
              <a:gd name="T107" fmla="*/ 3200 h 3867"/>
              <a:gd name="T108" fmla="*/ 467 w 3867"/>
              <a:gd name="T109" fmla="*/ 3167 h 3867"/>
              <a:gd name="T110" fmla="*/ 3167 w 3867"/>
              <a:gd name="T111" fmla="*/ 3400 h 3867"/>
              <a:gd name="T112" fmla="*/ 3233 w 3867"/>
              <a:gd name="T113" fmla="*/ 3401 h 3867"/>
              <a:gd name="T114" fmla="*/ 3400 w 3867"/>
              <a:gd name="T115" fmla="*/ 3233 h 3867"/>
              <a:gd name="T116" fmla="*/ 3401 w 3867"/>
              <a:gd name="T117" fmla="*/ 3167 h 3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67" h="3867">
                <a:moveTo>
                  <a:pt x="467" y="0"/>
                </a:moveTo>
                <a:cubicBezTo>
                  <a:pt x="210" y="0"/>
                  <a:pt x="0" y="210"/>
                  <a:pt x="0" y="467"/>
                </a:cubicBezTo>
                <a:cubicBezTo>
                  <a:pt x="0" y="701"/>
                  <a:pt x="174" y="896"/>
                  <a:pt x="400" y="928"/>
                </a:cubicBezTo>
                <a:lnTo>
                  <a:pt x="400" y="2938"/>
                </a:lnTo>
                <a:cubicBezTo>
                  <a:pt x="174" y="2971"/>
                  <a:pt x="0" y="3166"/>
                  <a:pt x="0" y="3400"/>
                </a:cubicBezTo>
                <a:cubicBezTo>
                  <a:pt x="0" y="3657"/>
                  <a:pt x="210" y="3867"/>
                  <a:pt x="467" y="3867"/>
                </a:cubicBezTo>
                <a:cubicBezTo>
                  <a:pt x="701" y="3867"/>
                  <a:pt x="896" y="3692"/>
                  <a:pt x="928" y="3467"/>
                </a:cubicBezTo>
                <a:lnTo>
                  <a:pt x="2938" y="3467"/>
                </a:lnTo>
                <a:cubicBezTo>
                  <a:pt x="2971" y="3692"/>
                  <a:pt x="3166" y="3867"/>
                  <a:pt x="3400" y="3867"/>
                </a:cubicBezTo>
                <a:cubicBezTo>
                  <a:pt x="3657" y="3867"/>
                  <a:pt x="3867" y="3657"/>
                  <a:pt x="3867" y="3400"/>
                </a:cubicBezTo>
                <a:cubicBezTo>
                  <a:pt x="3867" y="3166"/>
                  <a:pt x="3692" y="2971"/>
                  <a:pt x="3467" y="2938"/>
                </a:cubicBezTo>
                <a:lnTo>
                  <a:pt x="3467" y="928"/>
                </a:lnTo>
                <a:cubicBezTo>
                  <a:pt x="3692" y="896"/>
                  <a:pt x="3867" y="701"/>
                  <a:pt x="3867" y="467"/>
                </a:cubicBezTo>
                <a:cubicBezTo>
                  <a:pt x="3867" y="210"/>
                  <a:pt x="3657" y="0"/>
                  <a:pt x="3400" y="0"/>
                </a:cubicBezTo>
                <a:cubicBezTo>
                  <a:pt x="3166" y="0"/>
                  <a:pt x="2971" y="174"/>
                  <a:pt x="2938" y="400"/>
                </a:cubicBezTo>
                <a:lnTo>
                  <a:pt x="928" y="400"/>
                </a:lnTo>
                <a:cubicBezTo>
                  <a:pt x="896" y="174"/>
                  <a:pt x="701" y="0"/>
                  <a:pt x="467" y="0"/>
                </a:cubicBezTo>
                <a:close/>
                <a:moveTo>
                  <a:pt x="467" y="133"/>
                </a:moveTo>
                <a:cubicBezTo>
                  <a:pt x="652" y="133"/>
                  <a:pt x="800" y="282"/>
                  <a:pt x="800" y="467"/>
                </a:cubicBezTo>
                <a:cubicBezTo>
                  <a:pt x="800" y="652"/>
                  <a:pt x="652" y="800"/>
                  <a:pt x="467" y="800"/>
                </a:cubicBezTo>
                <a:cubicBezTo>
                  <a:pt x="282" y="800"/>
                  <a:pt x="133" y="652"/>
                  <a:pt x="133" y="467"/>
                </a:cubicBezTo>
                <a:cubicBezTo>
                  <a:pt x="133" y="282"/>
                  <a:pt x="282" y="133"/>
                  <a:pt x="467" y="133"/>
                </a:cubicBezTo>
                <a:close/>
                <a:moveTo>
                  <a:pt x="3400" y="133"/>
                </a:moveTo>
                <a:cubicBezTo>
                  <a:pt x="3585" y="133"/>
                  <a:pt x="3733" y="282"/>
                  <a:pt x="3733" y="467"/>
                </a:cubicBezTo>
                <a:cubicBezTo>
                  <a:pt x="3733" y="652"/>
                  <a:pt x="3585" y="800"/>
                  <a:pt x="3400" y="800"/>
                </a:cubicBezTo>
                <a:cubicBezTo>
                  <a:pt x="3215" y="800"/>
                  <a:pt x="3067" y="652"/>
                  <a:pt x="3067" y="467"/>
                </a:cubicBezTo>
                <a:cubicBezTo>
                  <a:pt x="3067" y="282"/>
                  <a:pt x="3215" y="133"/>
                  <a:pt x="3400" y="133"/>
                </a:cubicBezTo>
                <a:close/>
                <a:moveTo>
                  <a:pt x="467" y="233"/>
                </a:moveTo>
                <a:cubicBezTo>
                  <a:pt x="338" y="233"/>
                  <a:pt x="233" y="338"/>
                  <a:pt x="233" y="467"/>
                </a:cubicBezTo>
                <a:cubicBezTo>
                  <a:pt x="233" y="485"/>
                  <a:pt x="248" y="500"/>
                  <a:pt x="266" y="500"/>
                </a:cubicBezTo>
                <a:cubicBezTo>
                  <a:pt x="285" y="501"/>
                  <a:pt x="300" y="486"/>
                  <a:pt x="300" y="468"/>
                </a:cubicBezTo>
                <a:lnTo>
                  <a:pt x="300" y="467"/>
                </a:lnTo>
                <a:cubicBezTo>
                  <a:pt x="300" y="374"/>
                  <a:pt x="374" y="300"/>
                  <a:pt x="467" y="300"/>
                </a:cubicBezTo>
                <a:cubicBezTo>
                  <a:pt x="485" y="300"/>
                  <a:pt x="500" y="286"/>
                  <a:pt x="500" y="267"/>
                </a:cubicBezTo>
                <a:cubicBezTo>
                  <a:pt x="501" y="249"/>
                  <a:pt x="486" y="234"/>
                  <a:pt x="468" y="233"/>
                </a:cubicBezTo>
                <a:cubicBezTo>
                  <a:pt x="467" y="233"/>
                  <a:pt x="467" y="233"/>
                  <a:pt x="467" y="233"/>
                </a:cubicBezTo>
                <a:close/>
                <a:moveTo>
                  <a:pt x="3400" y="233"/>
                </a:moveTo>
                <a:cubicBezTo>
                  <a:pt x="3272" y="233"/>
                  <a:pt x="3167" y="338"/>
                  <a:pt x="3167" y="467"/>
                </a:cubicBezTo>
                <a:cubicBezTo>
                  <a:pt x="3166" y="485"/>
                  <a:pt x="3181" y="500"/>
                  <a:pt x="3200" y="500"/>
                </a:cubicBezTo>
                <a:cubicBezTo>
                  <a:pt x="3218" y="501"/>
                  <a:pt x="3233" y="486"/>
                  <a:pt x="3233" y="468"/>
                </a:cubicBezTo>
                <a:lnTo>
                  <a:pt x="3233" y="467"/>
                </a:lnTo>
                <a:cubicBezTo>
                  <a:pt x="3233" y="374"/>
                  <a:pt x="3308" y="300"/>
                  <a:pt x="3400" y="300"/>
                </a:cubicBezTo>
                <a:cubicBezTo>
                  <a:pt x="3418" y="300"/>
                  <a:pt x="3434" y="286"/>
                  <a:pt x="3434" y="267"/>
                </a:cubicBezTo>
                <a:cubicBezTo>
                  <a:pt x="3434" y="249"/>
                  <a:pt x="3419" y="234"/>
                  <a:pt x="3401" y="233"/>
                </a:cubicBezTo>
                <a:cubicBezTo>
                  <a:pt x="3401" y="233"/>
                  <a:pt x="3400" y="233"/>
                  <a:pt x="3400" y="233"/>
                </a:cubicBezTo>
                <a:close/>
                <a:moveTo>
                  <a:pt x="928" y="533"/>
                </a:moveTo>
                <a:lnTo>
                  <a:pt x="2938" y="533"/>
                </a:lnTo>
                <a:cubicBezTo>
                  <a:pt x="2950" y="612"/>
                  <a:pt x="2981" y="685"/>
                  <a:pt x="3027" y="746"/>
                </a:cubicBezTo>
                <a:lnTo>
                  <a:pt x="2497" y="1276"/>
                </a:lnTo>
                <a:cubicBezTo>
                  <a:pt x="2345" y="1146"/>
                  <a:pt x="2148" y="1067"/>
                  <a:pt x="1933" y="1067"/>
                </a:cubicBezTo>
                <a:cubicBezTo>
                  <a:pt x="1718" y="1067"/>
                  <a:pt x="1522" y="1146"/>
                  <a:pt x="1370" y="1276"/>
                </a:cubicBezTo>
                <a:lnTo>
                  <a:pt x="840" y="746"/>
                </a:lnTo>
                <a:cubicBezTo>
                  <a:pt x="886" y="685"/>
                  <a:pt x="917" y="612"/>
                  <a:pt x="928" y="533"/>
                </a:cubicBezTo>
                <a:close/>
                <a:moveTo>
                  <a:pt x="746" y="840"/>
                </a:moveTo>
                <a:lnTo>
                  <a:pt x="1276" y="1370"/>
                </a:lnTo>
                <a:cubicBezTo>
                  <a:pt x="1146" y="1522"/>
                  <a:pt x="1067" y="1718"/>
                  <a:pt x="1067" y="1933"/>
                </a:cubicBezTo>
                <a:cubicBezTo>
                  <a:pt x="1067" y="2148"/>
                  <a:pt x="1146" y="2345"/>
                  <a:pt x="1276" y="2497"/>
                </a:cubicBezTo>
                <a:lnTo>
                  <a:pt x="746" y="3027"/>
                </a:lnTo>
                <a:cubicBezTo>
                  <a:pt x="685" y="2981"/>
                  <a:pt x="612" y="2950"/>
                  <a:pt x="533" y="2938"/>
                </a:cubicBezTo>
                <a:lnTo>
                  <a:pt x="533" y="928"/>
                </a:lnTo>
                <a:cubicBezTo>
                  <a:pt x="612" y="917"/>
                  <a:pt x="685" y="886"/>
                  <a:pt x="746" y="840"/>
                </a:cubicBezTo>
                <a:close/>
                <a:moveTo>
                  <a:pt x="3121" y="840"/>
                </a:moveTo>
                <a:cubicBezTo>
                  <a:pt x="3182" y="886"/>
                  <a:pt x="3254" y="917"/>
                  <a:pt x="3333" y="928"/>
                </a:cubicBezTo>
                <a:lnTo>
                  <a:pt x="3333" y="2938"/>
                </a:lnTo>
                <a:cubicBezTo>
                  <a:pt x="3254" y="2950"/>
                  <a:pt x="3182" y="2981"/>
                  <a:pt x="3121" y="3027"/>
                </a:cubicBezTo>
                <a:lnTo>
                  <a:pt x="2591" y="2497"/>
                </a:lnTo>
                <a:cubicBezTo>
                  <a:pt x="2721" y="2345"/>
                  <a:pt x="2800" y="2148"/>
                  <a:pt x="2800" y="1933"/>
                </a:cubicBezTo>
                <a:cubicBezTo>
                  <a:pt x="2800" y="1718"/>
                  <a:pt x="2721" y="1522"/>
                  <a:pt x="2591" y="1370"/>
                </a:cubicBezTo>
                <a:lnTo>
                  <a:pt x="3121" y="840"/>
                </a:lnTo>
                <a:close/>
                <a:moveTo>
                  <a:pt x="1933" y="1200"/>
                </a:moveTo>
                <a:cubicBezTo>
                  <a:pt x="2339" y="1200"/>
                  <a:pt x="2667" y="1528"/>
                  <a:pt x="2667" y="1933"/>
                </a:cubicBezTo>
                <a:cubicBezTo>
                  <a:pt x="2667" y="2339"/>
                  <a:pt x="2339" y="2667"/>
                  <a:pt x="1933" y="2667"/>
                </a:cubicBezTo>
                <a:cubicBezTo>
                  <a:pt x="1528" y="2667"/>
                  <a:pt x="1200" y="2339"/>
                  <a:pt x="1200" y="1933"/>
                </a:cubicBezTo>
                <a:cubicBezTo>
                  <a:pt x="1200" y="1528"/>
                  <a:pt x="1528" y="1200"/>
                  <a:pt x="1933" y="1200"/>
                </a:cubicBezTo>
                <a:close/>
                <a:moveTo>
                  <a:pt x="1933" y="1500"/>
                </a:moveTo>
                <a:cubicBezTo>
                  <a:pt x="1694" y="1500"/>
                  <a:pt x="1500" y="1694"/>
                  <a:pt x="1500" y="1933"/>
                </a:cubicBezTo>
                <a:cubicBezTo>
                  <a:pt x="1500" y="1952"/>
                  <a:pt x="1514" y="1967"/>
                  <a:pt x="1533" y="1967"/>
                </a:cubicBezTo>
                <a:cubicBezTo>
                  <a:pt x="1551" y="1967"/>
                  <a:pt x="1566" y="1953"/>
                  <a:pt x="1567" y="1934"/>
                </a:cubicBezTo>
                <a:lnTo>
                  <a:pt x="1567" y="1933"/>
                </a:lnTo>
                <a:cubicBezTo>
                  <a:pt x="1567" y="1730"/>
                  <a:pt x="1730" y="1567"/>
                  <a:pt x="1933" y="1567"/>
                </a:cubicBezTo>
                <a:cubicBezTo>
                  <a:pt x="1952" y="1567"/>
                  <a:pt x="1967" y="1552"/>
                  <a:pt x="1967" y="1534"/>
                </a:cubicBezTo>
                <a:cubicBezTo>
                  <a:pt x="1967" y="1515"/>
                  <a:pt x="1953" y="1500"/>
                  <a:pt x="1934" y="1500"/>
                </a:cubicBezTo>
                <a:cubicBezTo>
                  <a:pt x="1934" y="1500"/>
                  <a:pt x="1934" y="1500"/>
                  <a:pt x="1933" y="1500"/>
                </a:cubicBezTo>
                <a:close/>
                <a:moveTo>
                  <a:pt x="1370" y="2591"/>
                </a:moveTo>
                <a:cubicBezTo>
                  <a:pt x="1522" y="2721"/>
                  <a:pt x="1718" y="2800"/>
                  <a:pt x="1933" y="2800"/>
                </a:cubicBezTo>
                <a:cubicBezTo>
                  <a:pt x="2148" y="2800"/>
                  <a:pt x="2345" y="2721"/>
                  <a:pt x="2497" y="2591"/>
                </a:cubicBezTo>
                <a:lnTo>
                  <a:pt x="3027" y="3121"/>
                </a:lnTo>
                <a:cubicBezTo>
                  <a:pt x="2981" y="3182"/>
                  <a:pt x="2950" y="3254"/>
                  <a:pt x="2938" y="3333"/>
                </a:cubicBezTo>
                <a:lnTo>
                  <a:pt x="928" y="3333"/>
                </a:lnTo>
                <a:cubicBezTo>
                  <a:pt x="917" y="3254"/>
                  <a:pt x="886" y="3182"/>
                  <a:pt x="840" y="3121"/>
                </a:cubicBezTo>
                <a:lnTo>
                  <a:pt x="1370" y="2591"/>
                </a:lnTo>
                <a:close/>
                <a:moveTo>
                  <a:pt x="467" y="3067"/>
                </a:moveTo>
                <a:cubicBezTo>
                  <a:pt x="652" y="3067"/>
                  <a:pt x="800" y="3215"/>
                  <a:pt x="800" y="3400"/>
                </a:cubicBezTo>
                <a:cubicBezTo>
                  <a:pt x="800" y="3585"/>
                  <a:pt x="652" y="3733"/>
                  <a:pt x="467" y="3733"/>
                </a:cubicBezTo>
                <a:cubicBezTo>
                  <a:pt x="282" y="3733"/>
                  <a:pt x="133" y="3585"/>
                  <a:pt x="133" y="3400"/>
                </a:cubicBezTo>
                <a:cubicBezTo>
                  <a:pt x="133" y="3215"/>
                  <a:pt x="282" y="3067"/>
                  <a:pt x="467" y="3067"/>
                </a:cubicBezTo>
                <a:close/>
                <a:moveTo>
                  <a:pt x="3400" y="3067"/>
                </a:moveTo>
                <a:cubicBezTo>
                  <a:pt x="3585" y="3067"/>
                  <a:pt x="3733" y="3215"/>
                  <a:pt x="3733" y="3400"/>
                </a:cubicBezTo>
                <a:cubicBezTo>
                  <a:pt x="3733" y="3585"/>
                  <a:pt x="3585" y="3733"/>
                  <a:pt x="3400" y="3733"/>
                </a:cubicBezTo>
                <a:cubicBezTo>
                  <a:pt x="3215" y="3733"/>
                  <a:pt x="3067" y="3585"/>
                  <a:pt x="3067" y="3400"/>
                </a:cubicBezTo>
                <a:cubicBezTo>
                  <a:pt x="3067" y="3215"/>
                  <a:pt x="3215" y="3067"/>
                  <a:pt x="3400" y="3067"/>
                </a:cubicBezTo>
                <a:close/>
                <a:moveTo>
                  <a:pt x="467" y="3167"/>
                </a:moveTo>
                <a:cubicBezTo>
                  <a:pt x="338" y="3167"/>
                  <a:pt x="233" y="3272"/>
                  <a:pt x="233" y="3400"/>
                </a:cubicBezTo>
                <a:cubicBezTo>
                  <a:pt x="233" y="3418"/>
                  <a:pt x="248" y="3434"/>
                  <a:pt x="266" y="3434"/>
                </a:cubicBezTo>
                <a:cubicBezTo>
                  <a:pt x="285" y="3434"/>
                  <a:pt x="300" y="3419"/>
                  <a:pt x="300" y="3401"/>
                </a:cubicBezTo>
                <a:lnTo>
                  <a:pt x="300" y="3400"/>
                </a:lnTo>
                <a:cubicBezTo>
                  <a:pt x="300" y="3308"/>
                  <a:pt x="374" y="3233"/>
                  <a:pt x="467" y="3233"/>
                </a:cubicBezTo>
                <a:cubicBezTo>
                  <a:pt x="485" y="3234"/>
                  <a:pt x="500" y="3219"/>
                  <a:pt x="500" y="3200"/>
                </a:cubicBezTo>
                <a:cubicBezTo>
                  <a:pt x="501" y="3182"/>
                  <a:pt x="486" y="3167"/>
                  <a:pt x="468" y="3167"/>
                </a:cubicBezTo>
                <a:cubicBezTo>
                  <a:pt x="467" y="3167"/>
                  <a:pt x="467" y="3167"/>
                  <a:pt x="467" y="3167"/>
                </a:cubicBezTo>
                <a:close/>
                <a:moveTo>
                  <a:pt x="3400" y="3167"/>
                </a:moveTo>
                <a:cubicBezTo>
                  <a:pt x="3272" y="3167"/>
                  <a:pt x="3167" y="3272"/>
                  <a:pt x="3167" y="3400"/>
                </a:cubicBezTo>
                <a:cubicBezTo>
                  <a:pt x="3166" y="3418"/>
                  <a:pt x="3181" y="3434"/>
                  <a:pt x="3200" y="3434"/>
                </a:cubicBezTo>
                <a:cubicBezTo>
                  <a:pt x="3218" y="3434"/>
                  <a:pt x="3233" y="3419"/>
                  <a:pt x="3233" y="3401"/>
                </a:cubicBezTo>
                <a:lnTo>
                  <a:pt x="3233" y="3400"/>
                </a:lnTo>
                <a:cubicBezTo>
                  <a:pt x="3233" y="3308"/>
                  <a:pt x="3308" y="3233"/>
                  <a:pt x="3400" y="3233"/>
                </a:cubicBezTo>
                <a:cubicBezTo>
                  <a:pt x="3418" y="3234"/>
                  <a:pt x="3434" y="3219"/>
                  <a:pt x="3434" y="3200"/>
                </a:cubicBezTo>
                <a:cubicBezTo>
                  <a:pt x="3434" y="3182"/>
                  <a:pt x="3419" y="3167"/>
                  <a:pt x="3401" y="3167"/>
                </a:cubicBezTo>
                <a:cubicBezTo>
                  <a:pt x="3401" y="3167"/>
                  <a:pt x="3400" y="3167"/>
                  <a:pt x="3400" y="3167"/>
                </a:cubicBezTo>
                <a:close/>
              </a:path>
            </a:pathLst>
          </a:custGeom>
          <a:solidFill>
            <a:schemeClr val="bg1"/>
          </a:solidFill>
          <a:ln>
            <a:noFill/>
          </a:ln>
        </p:spPr>
        <p:txBody>
          <a:bodyPr/>
          <a:lstStyle/>
          <a:p>
            <a:pPr>
              <a:lnSpc>
                <a:spcPct val="120000"/>
              </a:lnSpc>
            </a:pPr>
            <a:endParaRPr lang="zh-CN" altLang="en-US"/>
          </a:p>
        </p:txBody>
      </p:sp>
      <p:sp>
        <p:nvSpPr>
          <p:cNvPr id="36" name="copy-file_73547"/>
          <p:cNvSpPr>
            <a:spLocks noChangeAspect="1"/>
          </p:cNvSpPr>
          <p:nvPr/>
        </p:nvSpPr>
        <p:spPr bwMode="auto">
          <a:xfrm>
            <a:off x="6218866" y="5358997"/>
            <a:ext cx="343683" cy="422821"/>
          </a:xfrm>
          <a:custGeom>
            <a:avLst/>
            <a:gdLst>
              <a:gd name="connsiteX0" fmla="*/ 100435 w 494311"/>
              <a:gd name="connsiteY0" fmla="*/ 438000 h 608133"/>
              <a:gd name="connsiteX1" fmla="*/ 310256 w 494311"/>
              <a:gd name="connsiteY1" fmla="*/ 438000 h 608133"/>
              <a:gd name="connsiteX2" fmla="*/ 328694 w 494311"/>
              <a:gd name="connsiteY2" fmla="*/ 456417 h 608133"/>
              <a:gd name="connsiteX3" fmla="*/ 310256 w 494311"/>
              <a:gd name="connsiteY3" fmla="*/ 474835 h 608133"/>
              <a:gd name="connsiteX4" fmla="*/ 100435 w 494311"/>
              <a:gd name="connsiteY4" fmla="*/ 474835 h 608133"/>
              <a:gd name="connsiteX5" fmla="*/ 81997 w 494311"/>
              <a:gd name="connsiteY5" fmla="*/ 456417 h 608133"/>
              <a:gd name="connsiteX6" fmla="*/ 100435 w 494311"/>
              <a:gd name="connsiteY6" fmla="*/ 438000 h 608133"/>
              <a:gd name="connsiteX7" fmla="*/ 100435 w 494311"/>
              <a:gd name="connsiteY7" fmla="*/ 355156 h 608133"/>
              <a:gd name="connsiteX8" fmla="*/ 310256 w 494311"/>
              <a:gd name="connsiteY8" fmla="*/ 355156 h 608133"/>
              <a:gd name="connsiteX9" fmla="*/ 328694 w 494311"/>
              <a:gd name="connsiteY9" fmla="*/ 373573 h 608133"/>
              <a:gd name="connsiteX10" fmla="*/ 310256 w 494311"/>
              <a:gd name="connsiteY10" fmla="*/ 391991 h 608133"/>
              <a:gd name="connsiteX11" fmla="*/ 100435 w 494311"/>
              <a:gd name="connsiteY11" fmla="*/ 391991 h 608133"/>
              <a:gd name="connsiteX12" fmla="*/ 81997 w 494311"/>
              <a:gd name="connsiteY12" fmla="*/ 373573 h 608133"/>
              <a:gd name="connsiteX13" fmla="*/ 100435 w 494311"/>
              <a:gd name="connsiteY13" fmla="*/ 355156 h 608133"/>
              <a:gd name="connsiteX14" fmla="*/ 100435 w 494311"/>
              <a:gd name="connsiteY14" fmla="*/ 272312 h 608133"/>
              <a:gd name="connsiteX15" fmla="*/ 310256 w 494311"/>
              <a:gd name="connsiteY15" fmla="*/ 272312 h 608133"/>
              <a:gd name="connsiteX16" fmla="*/ 328694 w 494311"/>
              <a:gd name="connsiteY16" fmla="*/ 290729 h 608133"/>
              <a:gd name="connsiteX17" fmla="*/ 310256 w 494311"/>
              <a:gd name="connsiteY17" fmla="*/ 309147 h 608133"/>
              <a:gd name="connsiteX18" fmla="*/ 100435 w 494311"/>
              <a:gd name="connsiteY18" fmla="*/ 309147 h 608133"/>
              <a:gd name="connsiteX19" fmla="*/ 81997 w 494311"/>
              <a:gd name="connsiteY19" fmla="*/ 290729 h 608133"/>
              <a:gd name="connsiteX20" fmla="*/ 100435 w 494311"/>
              <a:gd name="connsiteY20" fmla="*/ 272312 h 608133"/>
              <a:gd name="connsiteX21" fmla="*/ 100435 w 494311"/>
              <a:gd name="connsiteY21" fmla="*/ 189257 h 608133"/>
              <a:gd name="connsiteX22" fmla="*/ 310256 w 494311"/>
              <a:gd name="connsiteY22" fmla="*/ 189257 h 608133"/>
              <a:gd name="connsiteX23" fmla="*/ 328694 w 494311"/>
              <a:gd name="connsiteY23" fmla="*/ 207675 h 608133"/>
              <a:gd name="connsiteX24" fmla="*/ 310256 w 494311"/>
              <a:gd name="connsiteY24" fmla="*/ 226092 h 608133"/>
              <a:gd name="connsiteX25" fmla="*/ 100435 w 494311"/>
              <a:gd name="connsiteY25" fmla="*/ 226092 h 608133"/>
              <a:gd name="connsiteX26" fmla="*/ 81997 w 494311"/>
              <a:gd name="connsiteY26" fmla="*/ 207675 h 608133"/>
              <a:gd name="connsiteX27" fmla="*/ 100435 w 494311"/>
              <a:gd name="connsiteY27" fmla="*/ 189257 h 608133"/>
              <a:gd name="connsiteX28" fmla="*/ 43144 w 494311"/>
              <a:gd name="connsiteY28" fmla="*/ 131274 h 608133"/>
              <a:gd name="connsiteX29" fmla="*/ 36875 w 494311"/>
              <a:gd name="connsiteY29" fmla="*/ 137534 h 608133"/>
              <a:gd name="connsiteX30" fmla="*/ 36875 w 494311"/>
              <a:gd name="connsiteY30" fmla="*/ 565234 h 608133"/>
              <a:gd name="connsiteX31" fmla="*/ 43144 w 494311"/>
              <a:gd name="connsiteY31" fmla="*/ 571310 h 608133"/>
              <a:gd name="connsiteX32" fmla="*/ 367829 w 494311"/>
              <a:gd name="connsiteY32" fmla="*/ 571310 h 608133"/>
              <a:gd name="connsiteX33" fmla="*/ 373914 w 494311"/>
              <a:gd name="connsiteY33" fmla="*/ 565234 h 608133"/>
              <a:gd name="connsiteX34" fmla="*/ 373914 w 494311"/>
              <a:gd name="connsiteY34" fmla="*/ 137534 h 608133"/>
              <a:gd name="connsiteX35" fmla="*/ 367829 w 494311"/>
              <a:gd name="connsiteY35" fmla="*/ 131274 h 608133"/>
              <a:gd name="connsiteX36" fmla="*/ 126666 w 494311"/>
              <a:gd name="connsiteY36" fmla="*/ 36823 h 608133"/>
              <a:gd name="connsiteX37" fmla="*/ 120397 w 494311"/>
              <a:gd name="connsiteY37" fmla="*/ 42899 h 608133"/>
              <a:gd name="connsiteX38" fmla="*/ 120397 w 494311"/>
              <a:gd name="connsiteY38" fmla="*/ 94451 h 608133"/>
              <a:gd name="connsiteX39" fmla="*/ 367829 w 494311"/>
              <a:gd name="connsiteY39" fmla="*/ 94451 h 608133"/>
              <a:gd name="connsiteX40" fmla="*/ 410789 w 494311"/>
              <a:gd name="connsiteY40" fmla="*/ 137534 h 608133"/>
              <a:gd name="connsiteX41" fmla="*/ 410789 w 494311"/>
              <a:gd name="connsiteY41" fmla="*/ 476859 h 608133"/>
              <a:gd name="connsiteX42" fmla="*/ 451351 w 494311"/>
              <a:gd name="connsiteY42" fmla="*/ 476859 h 608133"/>
              <a:gd name="connsiteX43" fmla="*/ 457436 w 494311"/>
              <a:gd name="connsiteY43" fmla="*/ 470783 h 608133"/>
              <a:gd name="connsiteX44" fmla="*/ 457436 w 494311"/>
              <a:gd name="connsiteY44" fmla="*/ 42899 h 608133"/>
              <a:gd name="connsiteX45" fmla="*/ 451351 w 494311"/>
              <a:gd name="connsiteY45" fmla="*/ 36823 h 608133"/>
              <a:gd name="connsiteX46" fmla="*/ 126666 w 494311"/>
              <a:gd name="connsiteY46" fmla="*/ 0 h 608133"/>
              <a:gd name="connsiteX47" fmla="*/ 451351 w 494311"/>
              <a:gd name="connsiteY47" fmla="*/ 0 h 608133"/>
              <a:gd name="connsiteX48" fmla="*/ 494311 w 494311"/>
              <a:gd name="connsiteY48" fmla="*/ 42899 h 608133"/>
              <a:gd name="connsiteX49" fmla="*/ 494311 w 494311"/>
              <a:gd name="connsiteY49" fmla="*/ 470783 h 608133"/>
              <a:gd name="connsiteX50" fmla="*/ 451351 w 494311"/>
              <a:gd name="connsiteY50" fmla="*/ 513682 h 608133"/>
              <a:gd name="connsiteX51" fmla="*/ 410789 w 494311"/>
              <a:gd name="connsiteY51" fmla="*/ 513682 h 608133"/>
              <a:gd name="connsiteX52" fmla="*/ 410789 w 494311"/>
              <a:gd name="connsiteY52" fmla="*/ 565234 h 608133"/>
              <a:gd name="connsiteX53" fmla="*/ 367829 w 494311"/>
              <a:gd name="connsiteY53" fmla="*/ 608133 h 608133"/>
              <a:gd name="connsiteX54" fmla="*/ 43144 w 494311"/>
              <a:gd name="connsiteY54" fmla="*/ 608133 h 608133"/>
              <a:gd name="connsiteX55" fmla="*/ 0 w 494311"/>
              <a:gd name="connsiteY55" fmla="*/ 565234 h 608133"/>
              <a:gd name="connsiteX56" fmla="*/ 0 w 494311"/>
              <a:gd name="connsiteY56" fmla="*/ 137534 h 608133"/>
              <a:gd name="connsiteX57" fmla="*/ 43144 w 494311"/>
              <a:gd name="connsiteY57" fmla="*/ 94451 h 608133"/>
              <a:gd name="connsiteX58" fmla="*/ 83522 w 494311"/>
              <a:gd name="connsiteY58" fmla="*/ 94451 h 608133"/>
              <a:gd name="connsiteX59" fmla="*/ 83522 w 494311"/>
              <a:gd name="connsiteY59" fmla="*/ 42899 h 608133"/>
              <a:gd name="connsiteX60" fmla="*/ 126666 w 494311"/>
              <a:gd name="connsiteY60" fmla="*/ 0 h 608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94311" h="608133">
                <a:moveTo>
                  <a:pt x="100435" y="438000"/>
                </a:moveTo>
                <a:lnTo>
                  <a:pt x="310256" y="438000"/>
                </a:lnTo>
                <a:cubicBezTo>
                  <a:pt x="320397" y="438000"/>
                  <a:pt x="328694" y="446288"/>
                  <a:pt x="328694" y="456417"/>
                </a:cubicBezTo>
                <a:cubicBezTo>
                  <a:pt x="328694" y="466731"/>
                  <a:pt x="320397" y="474835"/>
                  <a:pt x="310256" y="474835"/>
                </a:cubicBezTo>
                <a:lnTo>
                  <a:pt x="100435" y="474835"/>
                </a:lnTo>
                <a:cubicBezTo>
                  <a:pt x="90294" y="474835"/>
                  <a:pt x="81997" y="466731"/>
                  <a:pt x="81997" y="456417"/>
                </a:cubicBezTo>
                <a:cubicBezTo>
                  <a:pt x="81997" y="446288"/>
                  <a:pt x="90294" y="438000"/>
                  <a:pt x="100435" y="438000"/>
                </a:cubicBezTo>
                <a:close/>
                <a:moveTo>
                  <a:pt x="100435" y="355156"/>
                </a:moveTo>
                <a:lnTo>
                  <a:pt x="310256" y="355156"/>
                </a:lnTo>
                <a:cubicBezTo>
                  <a:pt x="320397" y="355156"/>
                  <a:pt x="328694" y="363444"/>
                  <a:pt x="328694" y="373573"/>
                </a:cubicBezTo>
                <a:cubicBezTo>
                  <a:pt x="328694" y="383703"/>
                  <a:pt x="320397" y="391991"/>
                  <a:pt x="310256" y="391991"/>
                </a:cubicBezTo>
                <a:lnTo>
                  <a:pt x="100435" y="391991"/>
                </a:lnTo>
                <a:cubicBezTo>
                  <a:pt x="90294" y="391991"/>
                  <a:pt x="81997" y="383703"/>
                  <a:pt x="81997" y="373573"/>
                </a:cubicBezTo>
                <a:cubicBezTo>
                  <a:pt x="81997" y="363444"/>
                  <a:pt x="90294" y="355156"/>
                  <a:pt x="100435" y="355156"/>
                </a:cubicBezTo>
                <a:close/>
                <a:moveTo>
                  <a:pt x="100435" y="272312"/>
                </a:moveTo>
                <a:lnTo>
                  <a:pt x="310256" y="272312"/>
                </a:lnTo>
                <a:cubicBezTo>
                  <a:pt x="320397" y="272312"/>
                  <a:pt x="328694" y="280416"/>
                  <a:pt x="328694" y="290729"/>
                </a:cubicBezTo>
                <a:cubicBezTo>
                  <a:pt x="328694" y="300859"/>
                  <a:pt x="320397" y="309147"/>
                  <a:pt x="310256" y="309147"/>
                </a:cubicBezTo>
                <a:lnTo>
                  <a:pt x="100435" y="309147"/>
                </a:lnTo>
                <a:cubicBezTo>
                  <a:pt x="90294" y="309147"/>
                  <a:pt x="81997" y="300859"/>
                  <a:pt x="81997" y="290729"/>
                </a:cubicBezTo>
                <a:cubicBezTo>
                  <a:pt x="81997" y="280416"/>
                  <a:pt x="90294" y="272312"/>
                  <a:pt x="100435" y="272312"/>
                </a:cubicBezTo>
                <a:close/>
                <a:moveTo>
                  <a:pt x="100435" y="189257"/>
                </a:moveTo>
                <a:lnTo>
                  <a:pt x="310256" y="189257"/>
                </a:lnTo>
                <a:cubicBezTo>
                  <a:pt x="320397" y="189257"/>
                  <a:pt x="328694" y="197545"/>
                  <a:pt x="328694" y="207675"/>
                </a:cubicBezTo>
                <a:cubicBezTo>
                  <a:pt x="328694" y="217988"/>
                  <a:pt x="320397" y="226092"/>
                  <a:pt x="310256" y="226092"/>
                </a:cubicBezTo>
                <a:lnTo>
                  <a:pt x="100435" y="226092"/>
                </a:lnTo>
                <a:cubicBezTo>
                  <a:pt x="90294" y="226092"/>
                  <a:pt x="81997" y="217988"/>
                  <a:pt x="81997" y="207675"/>
                </a:cubicBezTo>
                <a:cubicBezTo>
                  <a:pt x="81997" y="197545"/>
                  <a:pt x="90294" y="189257"/>
                  <a:pt x="100435" y="189257"/>
                </a:cubicBezTo>
                <a:close/>
                <a:moveTo>
                  <a:pt x="43144" y="131274"/>
                </a:moveTo>
                <a:cubicBezTo>
                  <a:pt x="39825" y="131274"/>
                  <a:pt x="36875" y="134220"/>
                  <a:pt x="36875" y="137534"/>
                </a:cubicBezTo>
                <a:lnTo>
                  <a:pt x="36875" y="565234"/>
                </a:lnTo>
                <a:cubicBezTo>
                  <a:pt x="36875" y="568548"/>
                  <a:pt x="39825" y="571310"/>
                  <a:pt x="43144" y="571310"/>
                </a:cubicBezTo>
                <a:lnTo>
                  <a:pt x="367829" y="571310"/>
                </a:lnTo>
                <a:cubicBezTo>
                  <a:pt x="371148" y="571310"/>
                  <a:pt x="373914" y="568548"/>
                  <a:pt x="373914" y="565234"/>
                </a:cubicBezTo>
                <a:lnTo>
                  <a:pt x="373914" y="137534"/>
                </a:lnTo>
                <a:cubicBezTo>
                  <a:pt x="373914" y="134220"/>
                  <a:pt x="371148" y="131274"/>
                  <a:pt x="367829" y="131274"/>
                </a:cubicBezTo>
                <a:close/>
                <a:moveTo>
                  <a:pt x="126666" y="36823"/>
                </a:moveTo>
                <a:cubicBezTo>
                  <a:pt x="123347" y="36823"/>
                  <a:pt x="120397" y="39585"/>
                  <a:pt x="120397" y="42899"/>
                </a:cubicBezTo>
                <a:lnTo>
                  <a:pt x="120397" y="94451"/>
                </a:lnTo>
                <a:lnTo>
                  <a:pt x="367829" y="94451"/>
                </a:lnTo>
                <a:cubicBezTo>
                  <a:pt x="391429" y="94451"/>
                  <a:pt x="410789" y="113783"/>
                  <a:pt x="410789" y="137534"/>
                </a:cubicBezTo>
                <a:lnTo>
                  <a:pt x="410789" y="476859"/>
                </a:lnTo>
                <a:lnTo>
                  <a:pt x="451351" y="476859"/>
                </a:lnTo>
                <a:cubicBezTo>
                  <a:pt x="454670" y="476859"/>
                  <a:pt x="457436" y="474097"/>
                  <a:pt x="457436" y="470783"/>
                </a:cubicBezTo>
                <a:lnTo>
                  <a:pt x="457436" y="42899"/>
                </a:lnTo>
                <a:cubicBezTo>
                  <a:pt x="457436" y="39585"/>
                  <a:pt x="454670" y="36823"/>
                  <a:pt x="451351" y="36823"/>
                </a:cubicBezTo>
                <a:close/>
                <a:moveTo>
                  <a:pt x="126666" y="0"/>
                </a:moveTo>
                <a:lnTo>
                  <a:pt x="451351" y="0"/>
                </a:lnTo>
                <a:cubicBezTo>
                  <a:pt x="474952" y="0"/>
                  <a:pt x="494311" y="19332"/>
                  <a:pt x="494311" y="42899"/>
                </a:cubicBezTo>
                <a:lnTo>
                  <a:pt x="494311" y="470783"/>
                </a:lnTo>
                <a:cubicBezTo>
                  <a:pt x="494311" y="494350"/>
                  <a:pt x="474952" y="513682"/>
                  <a:pt x="451351" y="513682"/>
                </a:cubicBezTo>
                <a:lnTo>
                  <a:pt x="410789" y="513682"/>
                </a:lnTo>
                <a:lnTo>
                  <a:pt x="410789" y="565234"/>
                </a:lnTo>
                <a:cubicBezTo>
                  <a:pt x="410789" y="588985"/>
                  <a:pt x="391429" y="608133"/>
                  <a:pt x="367829" y="608133"/>
                </a:cubicBezTo>
                <a:lnTo>
                  <a:pt x="43144" y="608133"/>
                </a:lnTo>
                <a:cubicBezTo>
                  <a:pt x="19359" y="608133"/>
                  <a:pt x="0" y="588985"/>
                  <a:pt x="0" y="565234"/>
                </a:cubicBezTo>
                <a:lnTo>
                  <a:pt x="0" y="137534"/>
                </a:lnTo>
                <a:cubicBezTo>
                  <a:pt x="0" y="113783"/>
                  <a:pt x="19359" y="94451"/>
                  <a:pt x="43144" y="94451"/>
                </a:cubicBezTo>
                <a:lnTo>
                  <a:pt x="83522" y="94451"/>
                </a:lnTo>
                <a:lnTo>
                  <a:pt x="83522" y="42899"/>
                </a:lnTo>
                <a:cubicBezTo>
                  <a:pt x="83522" y="19332"/>
                  <a:pt x="102882" y="0"/>
                  <a:pt x="126666" y="0"/>
                </a:cubicBezTo>
                <a:close/>
              </a:path>
            </a:pathLst>
          </a:custGeom>
          <a:solidFill>
            <a:schemeClr val="bg1"/>
          </a:solidFill>
          <a:ln>
            <a:noFill/>
          </a:ln>
        </p:spPr>
        <p:txBody>
          <a:bodyPr/>
          <a:lstStyle/>
          <a:p>
            <a:pPr>
              <a:lnSpc>
                <a:spcPct val="120000"/>
              </a:lnSpc>
            </a:pPr>
            <a:endParaRPr lang="zh-CN" altLang="en-US"/>
          </a:p>
        </p:txBody>
      </p:sp>
      <p:sp>
        <p:nvSpPr>
          <p:cNvPr id="37" name="process_155241"/>
          <p:cNvSpPr>
            <a:spLocks noChangeAspect="1"/>
          </p:cNvSpPr>
          <p:nvPr/>
        </p:nvSpPr>
        <p:spPr bwMode="auto">
          <a:xfrm>
            <a:off x="6730077" y="3209323"/>
            <a:ext cx="436190" cy="435577"/>
          </a:xfrm>
          <a:custGeom>
            <a:avLst/>
            <a:gdLst>
              <a:gd name="connsiteX0" fmla="*/ 283277 w 607614"/>
              <a:gd name="connsiteY0" fmla="*/ 546085 h 606761"/>
              <a:gd name="connsiteX1" fmla="*/ 303868 w 607614"/>
              <a:gd name="connsiteY1" fmla="*/ 546085 h 606761"/>
              <a:gd name="connsiteX2" fmla="*/ 303868 w 607614"/>
              <a:gd name="connsiteY2" fmla="*/ 566554 h 606761"/>
              <a:gd name="connsiteX3" fmla="*/ 283277 w 607614"/>
              <a:gd name="connsiteY3" fmla="*/ 566554 h 606761"/>
              <a:gd name="connsiteX4" fmla="*/ 243070 w 607614"/>
              <a:gd name="connsiteY4" fmla="*/ 546085 h 606761"/>
              <a:gd name="connsiteX5" fmla="*/ 263539 w 607614"/>
              <a:gd name="connsiteY5" fmla="*/ 546085 h 606761"/>
              <a:gd name="connsiteX6" fmla="*/ 263539 w 607614"/>
              <a:gd name="connsiteY6" fmla="*/ 566554 h 606761"/>
              <a:gd name="connsiteX7" fmla="*/ 243070 w 607614"/>
              <a:gd name="connsiteY7" fmla="*/ 566554 h 606761"/>
              <a:gd name="connsiteX8" fmla="*/ 202741 w 607614"/>
              <a:gd name="connsiteY8" fmla="*/ 546085 h 606761"/>
              <a:gd name="connsiteX9" fmla="*/ 222601 w 607614"/>
              <a:gd name="connsiteY9" fmla="*/ 546085 h 606761"/>
              <a:gd name="connsiteX10" fmla="*/ 222601 w 607614"/>
              <a:gd name="connsiteY10" fmla="*/ 566554 h 606761"/>
              <a:gd name="connsiteX11" fmla="*/ 202741 w 607614"/>
              <a:gd name="connsiteY11" fmla="*/ 566554 h 606761"/>
              <a:gd name="connsiteX12" fmla="*/ 161803 w 607614"/>
              <a:gd name="connsiteY12" fmla="*/ 546085 h 606761"/>
              <a:gd name="connsiteX13" fmla="*/ 182272 w 607614"/>
              <a:gd name="connsiteY13" fmla="*/ 546085 h 606761"/>
              <a:gd name="connsiteX14" fmla="*/ 182272 w 607614"/>
              <a:gd name="connsiteY14" fmla="*/ 566554 h 606761"/>
              <a:gd name="connsiteX15" fmla="*/ 161803 w 607614"/>
              <a:gd name="connsiteY15" fmla="*/ 566554 h 606761"/>
              <a:gd name="connsiteX16" fmla="*/ 202741 w 607614"/>
              <a:gd name="connsiteY16" fmla="*/ 505878 h 606761"/>
              <a:gd name="connsiteX17" fmla="*/ 303868 w 607614"/>
              <a:gd name="connsiteY17" fmla="*/ 505878 h 606761"/>
              <a:gd name="connsiteX18" fmla="*/ 303868 w 607614"/>
              <a:gd name="connsiteY18" fmla="*/ 525616 h 606761"/>
              <a:gd name="connsiteX19" fmla="*/ 202741 w 607614"/>
              <a:gd name="connsiteY19" fmla="*/ 525616 h 606761"/>
              <a:gd name="connsiteX20" fmla="*/ 283277 w 607614"/>
              <a:gd name="connsiteY20" fmla="*/ 464940 h 606761"/>
              <a:gd name="connsiteX21" fmla="*/ 303868 w 607614"/>
              <a:gd name="connsiteY21" fmla="*/ 464940 h 606761"/>
              <a:gd name="connsiteX22" fmla="*/ 303868 w 607614"/>
              <a:gd name="connsiteY22" fmla="*/ 485409 h 606761"/>
              <a:gd name="connsiteX23" fmla="*/ 283277 w 607614"/>
              <a:gd name="connsiteY23" fmla="*/ 485409 h 606761"/>
              <a:gd name="connsiteX24" fmla="*/ 243070 w 607614"/>
              <a:gd name="connsiteY24" fmla="*/ 464940 h 606761"/>
              <a:gd name="connsiteX25" fmla="*/ 263539 w 607614"/>
              <a:gd name="connsiteY25" fmla="*/ 464940 h 606761"/>
              <a:gd name="connsiteX26" fmla="*/ 263539 w 607614"/>
              <a:gd name="connsiteY26" fmla="*/ 485409 h 606761"/>
              <a:gd name="connsiteX27" fmla="*/ 243070 w 607614"/>
              <a:gd name="connsiteY27" fmla="*/ 485409 h 606761"/>
              <a:gd name="connsiteX28" fmla="*/ 202741 w 607614"/>
              <a:gd name="connsiteY28" fmla="*/ 464940 h 606761"/>
              <a:gd name="connsiteX29" fmla="*/ 222601 w 607614"/>
              <a:gd name="connsiteY29" fmla="*/ 464940 h 606761"/>
              <a:gd name="connsiteX30" fmla="*/ 222601 w 607614"/>
              <a:gd name="connsiteY30" fmla="*/ 485409 h 606761"/>
              <a:gd name="connsiteX31" fmla="*/ 202741 w 607614"/>
              <a:gd name="connsiteY31" fmla="*/ 485409 h 606761"/>
              <a:gd name="connsiteX32" fmla="*/ 161803 w 607614"/>
              <a:gd name="connsiteY32" fmla="*/ 464940 h 606761"/>
              <a:gd name="connsiteX33" fmla="*/ 182272 w 607614"/>
              <a:gd name="connsiteY33" fmla="*/ 464940 h 606761"/>
              <a:gd name="connsiteX34" fmla="*/ 182272 w 607614"/>
              <a:gd name="connsiteY34" fmla="*/ 485409 h 606761"/>
              <a:gd name="connsiteX35" fmla="*/ 161803 w 607614"/>
              <a:gd name="connsiteY35" fmla="*/ 485409 h 606761"/>
              <a:gd name="connsiteX36" fmla="*/ 121474 w 607614"/>
              <a:gd name="connsiteY36" fmla="*/ 464940 h 606761"/>
              <a:gd name="connsiteX37" fmla="*/ 142065 w 607614"/>
              <a:gd name="connsiteY37" fmla="*/ 464940 h 606761"/>
              <a:gd name="connsiteX38" fmla="*/ 142065 w 607614"/>
              <a:gd name="connsiteY38" fmla="*/ 485409 h 606761"/>
              <a:gd name="connsiteX39" fmla="*/ 121474 w 607614"/>
              <a:gd name="connsiteY39" fmla="*/ 485409 h 606761"/>
              <a:gd name="connsiteX40" fmla="*/ 81267 w 607614"/>
              <a:gd name="connsiteY40" fmla="*/ 464940 h 606761"/>
              <a:gd name="connsiteX41" fmla="*/ 101005 w 607614"/>
              <a:gd name="connsiteY41" fmla="*/ 464940 h 606761"/>
              <a:gd name="connsiteX42" fmla="*/ 101005 w 607614"/>
              <a:gd name="connsiteY42" fmla="*/ 485409 h 606761"/>
              <a:gd name="connsiteX43" fmla="*/ 81267 w 607614"/>
              <a:gd name="connsiteY43" fmla="*/ 485409 h 606761"/>
              <a:gd name="connsiteX44" fmla="*/ 465596 w 607614"/>
              <a:gd name="connsiteY44" fmla="*/ 445209 h 606761"/>
              <a:gd name="connsiteX45" fmla="*/ 445849 w 607614"/>
              <a:gd name="connsiteY45" fmla="*/ 464926 h 606761"/>
              <a:gd name="connsiteX46" fmla="*/ 465596 w 607614"/>
              <a:gd name="connsiteY46" fmla="*/ 485402 h 606761"/>
              <a:gd name="connsiteX47" fmla="*/ 486103 w 607614"/>
              <a:gd name="connsiteY47" fmla="*/ 464926 h 606761"/>
              <a:gd name="connsiteX48" fmla="*/ 465596 w 607614"/>
              <a:gd name="connsiteY48" fmla="*/ 445209 h 606761"/>
              <a:gd name="connsiteX49" fmla="*/ 465596 w 607614"/>
              <a:gd name="connsiteY49" fmla="*/ 424733 h 606761"/>
              <a:gd name="connsiteX50" fmla="*/ 506609 w 607614"/>
              <a:gd name="connsiteY50" fmla="*/ 464926 h 606761"/>
              <a:gd name="connsiteX51" fmla="*/ 465596 w 607614"/>
              <a:gd name="connsiteY51" fmla="*/ 505878 h 606761"/>
              <a:gd name="connsiteX52" fmla="*/ 425342 w 607614"/>
              <a:gd name="connsiteY52" fmla="*/ 464926 h 606761"/>
              <a:gd name="connsiteX53" fmla="*/ 465596 w 607614"/>
              <a:gd name="connsiteY53" fmla="*/ 424733 h 606761"/>
              <a:gd name="connsiteX54" fmla="*/ 121474 w 607614"/>
              <a:gd name="connsiteY54" fmla="*/ 424733 h 606761"/>
              <a:gd name="connsiteX55" fmla="*/ 303868 w 607614"/>
              <a:gd name="connsiteY55" fmla="*/ 424733 h 606761"/>
              <a:gd name="connsiteX56" fmla="*/ 303868 w 607614"/>
              <a:gd name="connsiteY56" fmla="*/ 445202 h 606761"/>
              <a:gd name="connsiteX57" fmla="*/ 121474 w 607614"/>
              <a:gd name="connsiteY57" fmla="*/ 445202 h 606761"/>
              <a:gd name="connsiteX58" fmla="*/ 283277 w 607614"/>
              <a:gd name="connsiteY58" fmla="*/ 384526 h 606761"/>
              <a:gd name="connsiteX59" fmla="*/ 303868 w 607614"/>
              <a:gd name="connsiteY59" fmla="*/ 384526 h 606761"/>
              <a:gd name="connsiteX60" fmla="*/ 303868 w 607614"/>
              <a:gd name="connsiteY60" fmla="*/ 404264 h 606761"/>
              <a:gd name="connsiteX61" fmla="*/ 283277 w 607614"/>
              <a:gd name="connsiteY61" fmla="*/ 404264 h 606761"/>
              <a:gd name="connsiteX62" fmla="*/ 243070 w 607614"/>
              <a:gd name="connsiteY62" fmla="*/ 384526 h 606761"/>
              <a:gd name="connsiteX63" fmla="*/ 263539 w 607614"/>
              <a:gd name="connsiteY63" fmla="*/ 384526 h 606761"/>
              <a:gd name="connsiteX64" fmla="*/ 263539 w 607614"/>
              <a:gd name="connsiteY64" fmla="*/ 404264 h 606761"/>
              <a:gd name="connsiteX65" fmla="*/ 243070 w 607614"/>
              <a:gd name="connsiteY65" fmla="*/ 404264 h 606761"/>
              <a:gd name="connsiteX66" fmla="*/ 202741 w 607614"/>
              <a:gd name="connsiteY66" fmla="*/ 384526 h 606761"/>
              <a:gd name="connsiteX67" fmla="*/ 222601 w 607614"/>
              <a:gd name="connsiteY67" fmla="*/ 384526 h 606761"/>
              <a:gd name="connsiteX68" fmla="*/ 222601 w 607614"/>
              <a:gd name="connsiteY68" fmla="*/ 404264 h 606761"/>
              <a:gd name="connsiteX69" fmla="*/ 202741 w 607614"/>
              <a:gd name="connsiteY69" fmla="*/ 404264 h 606761"/>
              <a:gd name="connsiteX70" fmla="*/ 445850 w 607614"/>
              <a:gd name="connsiteY70" fmla="*/ 343570 h 606761"/>
              <a:gd name="connsiteX71" fmla="*/ 445850 w 607614"/>
              <a:gd name="connsiteY71" fmla="*/ 369358 h 606761"/>
              <a:gd name="connsiteX72" fmla="*/ 437496 w 607614"/>
              <a:gd name="connsiteY72" fmla="*/ 379219 h 606761"/>
              <a:gd name="connsiteX73" fmla="*/ 425345 w 607614"/>
              <a:gd name="connsiteY73" fmla="*/ 384528 h 606761"/>
              <a:gd name="connsiteX74" fmla="*/ 419269 w 607614"/>
              <a:gd name="connsiteY74" fmla="*/ 386045 h 606761"/>
              <a:gd name="connsiteX75" fmla="*/ 412434 w 607614"/>
              <a:gd name="connsiteY75" fmla="*/ 383011 h 606761"/>
              <a:gd name="connsiteX76" fmla="*/ 394967 w 607614"/>
              <a:gd name="connsiteY76" fmla="*/ 366324 h 606761"/>
              <a:gd name="connsiteX77" fmla="*/ 366867 w 607614"/>
              <a:gd name="connsiteY77" fmla="*/ 394388 h 606761"/>
              <a:gd name="connsiteX78" fmla="*/ 383575 w 607614"/>
              <a:gd name="connsiteY78" fmla="*/ 411833 h 606761"/>
              <a:gd name="connsiteX79" fmla="*/ 386613 w 607614"/>
              <a:gd name="connsiteY79" fmla="*/ 418659 h 606761"/>
              <a:gd name="connsiteX80" fmla="*/ 376740 w 607614"/>
              <a:gd name="connsiteY80" fmla="*/ 442172 h 606761"/>
              <a:gd name="connsiteX81" fmla="*/ 369905 w 607614"/>
              <a:gd name="connsiteY81" fmla="*/ 445206 h 606761"/>
              <a:gd name="connsiteX82" fmla="*/ 344083 w 607614"/>
              <a:gd name="connsiteY82" fmla="*/ 445206 h 606761"/>
              <a:gd name="connsiteX83" fmla="*/ 344083 w 607614"/>
              <a:gd name="connsiteY83" fmla="*/ 485405 h 606761"/>
              <a:gd name="connsiteX84" fmla="*/ 369905 w 607614"/>
              <a:gd name="connsiteY84" fmla="*/ 485405 h 606761"/>
              <a:gd name="connsiteX85" fmla="*/ 379778 w 607614"/>
              <a:gd name="connsiteY85" fmla="*/ 493748 h 606761"/>
              <a:gd name="connsiteX86" fmla="*/ 385094 w 607614"/>
              <a:gd name="connsiteY86" fmla="*/ 505884 h 606761"/>
              <a:gd name="connsiteX87" fmla="*/ 386613 w 607614"/>
              <a:gd name="connsiteY87" fmla="*/ 511952 h 606761"/>
              <a:gd name="connsiteX88" fmla="*/ 383575 w 607614"/>
              <a:gd name="connsiteY88" fmla="*/ 518778 h 606761"/>
              <a:gd name="connsiteX89" fmla="*/ 366867 w 607614"/>
              <a:gd name="connsiteY89" fmla="*/ 536223 h 606761"/>
              <a:gd name="connsiteX90" fmla="*/ 394967 w 607614"/>
              <a:gd name="connsiteY90" fmla="*/ 564287 h 606761"/>
              <a:gd name="connsiteX91" fmla="*/ 412434 w 607614"/>
              <a:gd name="connsiteY91" fmla="*/ 546842 h 606761"/>
              <a:gd name="connsiteX92" fmla="*/ 419269 w 607614"/>
              <a:gd name="connsiteY92" fmla="*/ 543808 h 606761"/>
              <a:gd name="connsiteX93" fmla="*/ 442812 w 607614"/>
              <a:gd name="connsiteY93" fmla="*/ 554426 h 606761"/>
              <a:gd name="connsiteX94" fmla="*/ 445850 w 607614"/>
              <a:gd name="connsiteY94" fmla="*/ 561253 h 606761"/>
              <a:gd name="connsiteX95" fmla="*/ 445850 w 607614"/>
              <a:gd name="connsiteY95" fmla="*/ 586282 h 606761"/>
              <a:gd name="connsiteX96" fmla="*/ 486101 w 607614"/>
              <a:gd name="connsiteY96" fmla="*/ 586282 h 606761"/>
              <a:gd name="connsiteX97" fmla="*/ 486101 w 607614"/>
              <a:gd name="connsiteY97" fmla="*/ 561253 h 606761"/>
              <a:gd name="connsiteX98" fmla="*/ 494455 w 607614"/>
              <a:gd name="connsiteY98" fmla="*/ 551392 h 606761"/>
              <a:gd name="connsiteX99" fmla="*/ 506607 w 607614"/>
              <a:gd name="connsiteY99" fmla="*/ 546083 h 606761"/>
              <a:gd name="connsiteX100" fmla="*/ 512682 w 607614"/>
              <a:gd name="connsiteY100" fmla="*/ 543808 h 606761"/>
              <a:gd name="connsiteX101" fmla="*/ 519517 w 607614"/>
              <a:gd name="connsiteY101" fmla="*/ 546842 h 606761"/>
              <a:gd name="connsiteX102" fmla="*/ 536985 w 607614"/>
              <a:gd name="connsiteY102" fmla="*/ 564287 h 606761"/>
              <a:gd name="connsiteX103" fmla="*/ 565085 w 607614"/>
              <a:gd name="connsiteY103" fmla="*/ 536223 h 606761"/>
              <a:gd name="connsiteX104" fmla="*/ 547617 w 607614"/>
              <a:gd name="connsiteY104" fmla="*/ 518778 h 606761"/>
              <a:gd name="connsiteX105" fmla="*/ 544579 w 607614"/>
              <a:gd name="connsiteY105" fmla="*/ 511952 h 606761"/>
              <a:gd name="connsiteX106" fmla="*/ 546858 w 607614"/>
              <a:gd name="connsiteY106" fmla="*/ 505884 h 606761"/>
              <a:gd name="connsiteX107" fmla="*/ 552174 w 607614"/>
              <a:gd name="connsiteY107" fmla="*/ 493748 h 606761"/>
              <a:gd name="connsiteX108" fmla="*/ 562047 w 607614"/>
              <a:gd name="connsiteY108" fmla="*/ 485405 h 606761"/>
              <a:gd name="connsiteX109" fmla="*/ 587109 w 607614"/>
              <a:gd name="connsiteY109" fmla="*/ 485405 h 606761"/>
              <a:gd name="connsiteX110" fmla="*/ 587109 w 607614"/>
              <a:gd name="connsiteY110" fmla="*/ 445206 h 606761"/>
              <a:gd name="connsiteX111" fmla="*/ 562047 w 607614"/>
              <a:gd name="connsiteY111" fmla="*/ 445206 h 606761"/>
              <a:gd name="connsiteX112" fmla="*/ 552174 w 607614"/>
              <a:gd name="connsiteY112" fmla="*/ 436863 h 606761"/>
              <a:gd name="connsiteX113" fmla="*/ 546858 w 607614"/>
              <a:gd name="connsiteY113" fmla="*/ 424727 h 606761"/>
              <a:gd name="connsiteX114" fmla="*/ 544579 w 607614"/>
              <a:gd name="connsiteY114" fmla="*/ 418659 h 606761"/>
              <a:gd name="connsiteX115" fmla="*/ 547617 w 607614"/>
              <a:gd name="connsiteY115" fmla="*/ 411833 h 606761"/>
              <a:gd name="connsiteX116" fmla="*/ 565085 w 607614"/>
              <a:gd name="connsiteY116" fmla="*/ 394388 h 606761"/>
              <a:gd name="connsiteX117" fmla="*/ 536985 w 607614"/>
              <a:gd name="connsiteY117" fmla="*/ 366324 h 606761"/>
              <a:gd name="connsiteX118" fmla="*/ 519517 w 607614"/>
              <a:gd name="connsiteY118" fmla="*/ 383011 h 606761"/>
              <a:gd name="connsiteX119" fmla="*/ 512682 w 607614"/>
              <a:gd name="connsiteY119" fmla="*/ 386045 h 606761"/>
              <a:gd name="connsiteX120" fmla="*/ 489139 w 607614"/>
              <a:gd name="connsiteY120" fmla="*/ 376185 h 606761"/>
              <a:gd name="connsiteX121" fmla="*/ 486101 w 607614"/>
              <a:gd name="connsiteY121" fmla="*/ 369358 h 606761"/>
              <a:gd name="connsiteX122" fmla="*/ 486101 w 607614"/>
              <a:gd name="connsiteY122" fmla="*/ 343570 h 606761"/>
              <a:gd name="connsiteX123" fmla="*/ 436737 w 607614"/>
              <a:gd name="connsiteY123" fmla="*/ 323850 h 606761"/>
              <a:gd name="connsiteX124" fmla="*/ 497493 w 607614"/>
              <a:gd name="connsiteY124" fmla="*/ 323850 h 606761"/>
              <a:gd name="connsiteX125" fmla="*/ 507366 w 607614"/>
              <a:gd name="connsiteY125" fmla="*/ 333710 h 606761"/>
              <a:gd name="connsiteX126" fmla="*/ 507366 w 607614"/>
              <a:gd name="connsiteY126" fmla="*/ 363291 h 606761"/>
              <a:gd name="connsiteX127" fmla="*/ 511163 w 607614"/>
              <a:gd name="connsiteY127" fmla="*/ 364807 h 606761"/>
              <a:gd name="connsiteX128" fmla="*/ 530909 w 607614"/>
              <a:gd name="connsiteY128" fmla="*/ 345846 h 606761"/>
              <a:gd name="connsiteX129" fmla="*/ 544579 w 607614"/>
              <a:gd name="connsiteY129" fmla="*/ 345846 h 606761"/>
              <a:gd name="connsiteX130" fmla="*/ 587109 w 607614"/>
              <a:gd name="connsiteY130" fmla="*/ 388320 h 606761"/>
              <a:gd name="connsiteX131" fmla="*/ 590147 w 607614"/>
              <a:gd name="connsiteY131" fmla="*/ 395147 h 606761"/>
              <a:gd name="connsiteX132" fmla="*/ 587109 w 607614"/>
              <a:gd name="connsiteY132" fmla="*/ 402731 h 606761"/>
              <a:gd name="connsiteX133" fmla="*/ 567363 w 607614"/>
              <a:gd name="connsiteY133" fmla="*/ 420935 h 606761"/>
              <a:gd name="connsiteX134" fmla="*/ 568882 w 607614"/>
              <a:gd name="connsiteY134" fmla="*/ 424727 h 606761"/>
              <a:gd name="connsiteX135" fmla="*/ 597741 w 607614"/>
              <a:gd name="connsiteY135" fmla="*/ 424727 h 606761"/>
              <a:gd name="connsiteX136" fmla="*/ 607614 w 607614"/>
              <a:gd name="connsiteY136" fmla="*/ 434587 h 606761"/>
              <a:gd name="connsiteX137" fmla="*/ 607614 w 607614"/>
              <a:gd name="connsiteY137" fmla="*/ 495265 h 606761"/>
              <a:gd name="connsiteX138" fmla="*/ 597741 w 607614"/>
              <a:gd name="connsiteY138" fmla="*/ 505884 h 606761"/>
              <a:gd name="connsiteX139" fmla="*/ 568882 w 607614"/>
              <a:gd name="connsiteY139" fmla="*/ 505884 h 606761"/>
              <a:gd name="connsiteX140" fmla="*/ 567363 w 607614"/>
              <a:gd name="connsiteY140" fmla="*/ 509676 h 606761"/>
              <a:gd name="connsiteX141" fmla="*/ 586349 w 607614"/>
              <a:gd name="connsiteY141" fmla="*/ 528638 h 606761"/>
              <a:gd name="connsiteX142" fmla="*/ 589387 w 607614"/>
              <a:gd name="connsiteY142" fmla="*/ 536223 h 606761"/>
              <a:gd name="connsiteX143" fmla="*/ 586349 w 607614"/>
              <a:gd name="connsiteY143" fmla="*/ 543049 h 606761"/>
              <a:gd name="connsiteX144" fmla="*/ 543820 w 607614"/>
              <a:gd name="connsiteY144" fmla="*/ 585524 h 606761"/>
              <a:gd name="connsiteX145" fmla="*/ 529390 w 607614"/>
              <a:gd name="connsiteY145" fmla="*/ 585524 h 606761"/>
              <a:gd name="connsiteX146" fmla="*/ 510404 w 607614"/>
              <a:gd name="connsiteY146" fmla="*/ 566562 h 606761"/>
              <a:gd name="connsiteX147" fmla="*/ 506607 w 607614"/>
              <a:gd name="connsiteY147" fmla="*/ 568079 h 606761"/>
              <a:gd name="connsiteX148" fmla="*/ 506607 w 607614"/>
              <a:gd name="connsiteY148" fmla="*/ 596901 h 606761"/>
              <a:gd name="connsiteX149" fmla="*/ 495974 w 607614"/>
              <a:gd name="connsiteY149" fmla="*/ 606761 h 606761"/>
              <a:gd name="connsiteX150" fmla="*/ 435218 w 607614"/>
              <a:gd name="connsiteY150" fmla="*/ 606761 h 606761"/>
              <a:gd name="connsiteX151" fmla="*/ 425345 w 607614"/>
              <a:gd name="connsiteY151" fmla="*/ 596901 h 606761"/>
              <a:gd name="connsiteX152" fmla="*/ 425345 w 607614"/>
              <a:gd name="connsiteY152" fmla="*/ 567320 h 606761"/>
              <a:gd name="connsiteX153" fmla="*/ 421548 w 607614"/>
              <a:gd name="connsiteY153" fmla="*/ 565045 h 606761"/>
              <a:gd name="connsiteX154" fmla="*/ 401802 w 607614"/>
              <a:gd name="connsiteY154" fmla="*/ 584765 h 606761"/>
              <a:gd name="connsiteX155" fmla="*/ 388132 w 607614"/>
              <a:gd name="connsiteY155" fmla="*/ 584765 h 606761"/>
              <a:gd name="connsiteX156" fmla="*/ 345602 w 607614"/>
              <a:gd name="connsiteY156" fmla="*/ 542291 h 606761"/>
              <a:gd name="connsiteX157" fmla="*/ 342564 w 607614"/>
              <a:gd name="connsiteY157" fmla="*/ 534706 h 606761"/>
              <a:gd name="connsiteX158" fmla="*/ 345602 w 607614"/>
              <a:gd name="connsiteY158" fmla="*/ 527880 h 606761"/>
              <a:gd name="connsiteX159" fmla="*/ 364588 w 607614"/>
              <a:gd name="connsiteY159" fmla="*/ 508918 h 606761"/>
              <a:gd name="connsiteX160" fmla="*/ 362310 w 607614"/>
              <a:gd name="connsiteY160" fmla="*/ 504367 h 606761"/>
              <a:gd name="connsiteX161" fmla="*/ 334210 w 607614"/>
              <a:gd name="connsiteY161" fmla="*/ 504367 h 606761"/>
              <a:gd name="connsiteX162" fmla="*/ 324337 w 607614"/>
              <a:gd name="connsiteY162" fmla="*/ 494507 h 606761"/>
              <a:gd name="connsiteX163" fmla="*/ 324337 w 607614"/>
              <a:gd name="connsiteY163" fmla="*/ 433829 h 606761"/>
              <a:gd name="connsiteX164" fmla="*/ 334210 w 607614"/>
              <a:gd name="connsiteY164" fmla="*/ 423969 h 606761"/>
              <a:gd name="connsiteX165" fmla="*/ 363829 w 607614"/>
              <a:gd name="connsiteY165" fmla="*/ 423969 h 606761"/>
              <a:gd name="connsiteX166" fmla="*/ 365348 w 607614"/>
              <a:gd name="connsiteY166" fmla="*/ 419418 h 606761"/>
              <a:gd name="connsiteX167" fmla="*/ 346361 w 607614"/>
              <a:gd name="connsiteY167" fmla="*/ 400456 h 606761"/>
              <a:gd name="connsiteX168" fmla="*/ 343324 w 607614"/>
              <a:gd name="connsiteY168" fmla="*/ 393630 h 606761"/>
              <a:gd name="connsiteX169" fmla="*/ 346361 w 607614"/>
              <a:gd name="connsiteY169" fmla="*/ 386045 h 606761"/>
              <a:gd name="connsiteX170" fmla="*/ 388891 w 607614"/>
              <a:gd name="connsiteY170" fmla="*/ 343570 h 606761"/>
              <a:gd name="connsiteX171" fmla="*/ 403321 w 607614"/>
              <a:gd name="connsiteY171" fmla="*/ 343570 h 606761"/>
              <a:gd name="connsiteX172" fmla="*/ 422307 w 607614"/>
              <a:gd name="connsiteY172" fmla="*/ 363291 h 606761"/>
              <a:gd name="connsiteX173" fmla="*/ 426104 w 607614"/>
              <a:gd name="connsiteY173" fmla="*/ 361015 h 606761"/>
              <a:gd name="connsiteX174" fmla="*/ 426104 w 607614"/>
              <a:gd name="connsiteY174" fmla="*/ 333710 h 606761"/>
              <a:gd name="connsiteX175" fmla="*/ 436737 w 607614"/>
              <a:gd name="connsiteY175" fmla="*/ 323850 h 606761"/>
              <a:gd name="connsiteX176" fmla="*/ 263539 w 607614"/>
              <a:gd name="connsiteY176" fmla="*/ 212366 h 606761"/>
              <a:gd name="connsiteX177" fmla="*/ 344075 w 607614"/>
              <a:gd name="connsiteY177" fmla="*/ 212366 h 606761"/>
              <a:gd name="connsiteX178" fmla="*/ 344075 w 607614"/>
              <a:gd name="connsiteY178" fmla="*/ 232835 h 606761"/>
              <a:gd name="connsiteX179" fmla="*/ 263539 w 607614"/>
              <a:gd name="connsiteY179" fmla="*/ 232835 h 606761"/>
              <a:gd name="connsiteX180" fmla="*/ 233201 w 607614"/>
              <a:gd name="connsiteY180" fmla="*/ 172159 h 606761"/>
              <a:gd name="connsiteX181" fmla="*/ 374413 w 607614"/>
              <a:gd name="connsiteY181" fmla="*/ 172159 h 606761"/>
              <a:gd name="connsiteX182" fmla="*/ 374413 w 607614"/>
              <a:gd name="connsiteY182" fmla="*/ 191897 h 606761"/>
              <a:gd name="connsiteX183" fmla="*/ 233201 w 607614"/>
              <a:gd name="connsiteY183" fmla="*/ 191897 h 606761"/>
              <a:gd name="connsiteX184" fmla="*/ 20507 w 607614"/>
              <a:gd name="connsiteY184" fmla="*/ 121352 h 606761"/>
              <a:gd name="connsiteX185" fmla="*/ 20507 w 607614"/>
              <a:gd name="connsiteY185" fmla="*/ 282902 h 606761"/>
              <a:gd name="connsiteX186" fmla="*/ 233172 w 607614"/>
              <a:gd name="connsiteY186" fmla="*/ 282902 h 606761"/>
              <a:gd name="connsiteX187" fmla="*/ 354695 w 607614"/>
              <a:gd name="connsiteY187" fmla="*/ 282902 h 606761"/>
              <a:gd name="connsiteX188" fmla="*/ 587107 w 607614"/>
              <a:gd name="connsiteY188" fmla="*/ 282902 h 606761"/>
              <a:gd name="connsiteX189" fmla="*/ 587107 w 607614"/>
              <a:gd name="connsiteY189" fmla="*/ 121352 h 606761"/>
              <a:gd name="connsiteX190" fmla="*/ 385076 w 607614"/>
              <a:gd name="connsiteY190" fmla="*/ 121352 h 606761"/>
              <a:gd name="connsiteX191" fmla="*/ 222539 w 607614"/>
              <a:gd name="connsiteY191" fmla="*/ 121352 h 606761"/>
              <a:gd name="connsiteX192" fmla="*/ 233172 w 607614"/>
              <a:gd name="connsiteY192" fmla="*/ 60676 h 606761"/>
              <a:gd name="connsiteX193" fmla="*/ 233172 w 607614"/>
              <a:gd name="connsiteY193" fmla="*/ 100874 h 606761"/>
              <a:gd name="connsiteX194" fmla="*/ 374442 w 607614"/>
              <a:gd name="connsiteY194" fmla="*/ 100874 h 606761"/>
              <a:gd name="connsiteX195" fmla="*/ 374442 w 607614"/>
              <a:gd name="connsiteY195" fmla="*/ 60676 h 606761"/>
              <a:gd name="connsiteX196" fmla="*/ 192158 w 607614"/>
              <a:gd name="connsiteY196" fmla="*/ 20478 h 606761"/>
              <a:gd name="connsiteX197" fmla="*/ 192158 w 607614"/>
              <a:gd name="connsiteY197" fmla="*/ 40198 h 606761"/>
              <a:gd name="connsiteX198" fmla="*/ 415456 w 607614"/>
              <a:gd name="connsiteY198" fmla="*/ 40198 h 606761"/>
              <a:gd name="connsiteX199" fmla="*/ 415456 w 607614"/>
              <a:gd name="connsiteY199" fmla="*/ 20478 h 606761"/>
              <a:gd name="connsiteX200" fmla="*/ 182284 w 607614"/>
              <a:gd name="connsiteY200" fmla="*/ 0 h 606761"/>
              <a:gd name="connsiteX201" fmla="*/ 425330 w 607614"/>
              <a:gd name="connsiteY201" fmla="*/ 0 h 606761"/>
              <a:gd name="connsiteX202" fmla="*/ 435204 w 607614"/>
              <a:gd name="connsiteY202" fmla="*/ 9860 h 606761"/>
              <a:gd name="connsiteX203" fmla="*/ 435204 w 607614"/>
              <a:gd name="connsiteY203" fmla="*/ 50816 h 606761"/>
              <a:gd name="connsiteX204" fmla="*/ 425330 w 607614"/>
              <a:gd name="connsiteY204" fmla="*/ 60676 h 606761"/>
              <a:gd name="connsiteX205" fmla="*/ 394949 w 607614"/>
              <a:gd name="connsiteY205" fmla="*/ 60676 h 606761"/>
              <a:gd name="connsiteX206" fmla="*/ 394949 w 607614"/>
              <a:gd name="connsiteY206" fmla="*/ 100874 h 606761"/>
              <a:gd name="connsiteX207" fmla="*/ 597740 w 607614"/>
              <a:gd name="connsiteY207" fmla="*/ 100874 h 606761"/>
              <a:gd name="connsiteX208" fmla="*/ 607614 w 607614"/>
              <a:gd name="connsiteY208" fmla="*/ 111492 h 606761"/>
              <a:gd name="connsiteX209" fmla="*/ 607614 w 607614"/>
              <a:gd name="connsiteY209" fmla="*/ 293520 h 606761"/>
              <a:gd name="connsiteX210" fmla="*/ 597740 w 607614"/>
              <a:gd name="connsiteY210" fmla="*/ 303380 h 606761"/>
              <a:gd name="connsiteX211" fmla="*/ 567360 w 607614"/>
              <a:gd name="connsiteY211" fmla="*/ 303380 h 606761"/>
              <a:gd name="connsiteX212" fmla="*/ 567360 w 607614"/>
              <a:gd name="connsiteY212" fmla="*/ 323859 h 606761"/>
              <a:gd name="connsiteX213" fmla="*/ 546853 w 607614"/>
              <a:gd name="connsiteY213" fmla="*/ 323859 h 606761"/>
              <a:gd name="connsiteX214" fmla="*/ 546853 w 607614"/>
              <a:gd name="connsiteY214" fmla="*/ 303380 h 606761"/>
              <a:gd name="connsiteX215" fmla="*/ 364569 w 607614"/>
              <a:gd name="connsiteY215" fmla="*/ 303380 h 606761"/>
              <a:gd name="connsiteX216" fmla="*/ 364569 w 607614"/>
              <a:gd name="connsiteY216" fmla="*/ 333718 h 606761"/>
              <a:gd name="connsiteX217" fmla="*/ 344062 w 607614"/>
              <a:gd name="connsiteY217" fmla="*/ 333718 h 606761"/>
              <a:gd name="connsiteX218" fmla="*/ 344062 w 607614"/>
              <a:gd name="connsiteY218" fmla="*/ 303380 h 606761"/>
              <a:gd name="connsiteX219" fmla="*/ 243046 w 607614"/>
              <a:gd name="connsiteY219" fmla="*/ 303380 h 606761"/>
              <a:gd name="connsiteX220" fmla="*/ 243046 w 607614"/>
              <a:gd name="connsiteY220" fmla="*/ 343578 h 606761"/>
              <a:gd name="connsiteX221" fmla="*/ 303807 w 607614"/>
              <a:gd name="connsiteY221" fmla="*/ 343578 h 606761"/>
              <a:gd name="connsiteX222" fmla="*/ 303807 w 607614"/>
              <a:gd name="connsiteY222" fmla="*/ 364056 h 606761"/>
              <a:gd name="connsiteX223" fmla="*/ 233172 w 607614"/>
              <a:gd name="connsiteY223" fmla="*/ 364056 h 606761"/>
              <a:gd name="connsiteX224" fmla="*/ 222539 w 607614"/>
              <a:gd name="connsiteY224" fmla="*/ 354197 h 606761"/>
              <a:gd name="connsiteX225" fmla="*/ 222539 w 607614"/>
              <a:gd name="connsiteY225" fmla="*/ 303380 h 606761"/>
              <a:gd name="connsiteX226" fmla="*/ 60761 w 607614"/>
              <a:gd name="connsiteY226" fmla="*/ 303380 h 606761"/>
              <a:gd name="connsiteX227" fmla="*/ 60761 w 607614"/>
              <a:gd name="connsiteY227" fmla="*/ 576423 h 606761"/>
              <a:gd name="connsiteX228" fmla="*/ 70635 w 607614"/>
              <a:gd name="connsiteY228" fmla="*/ 586283 h 606761"/>
              <a:gd name="connsiteX229" fmla="*/ 344062 w 607614"/>
              <a:gd name="connsiteY229" fmla="*/ 586283 h 606761"/>
              <a:gd name="connsiteX230" fmla="*/ 344062 w 607614"/>
              <a:gd name="connsiteY230" fmla="*/ 606761 h 606761"/>
              <a:gd name="connsiteX231" fmla="*/ 70635 w 607614"/>
              <a:gd name="connsiteY231" fmla="*/ 606761 h 606761"/>
              <a:gd name="connsiteX232" fmla="*/ 40254 w 607614"/>
              <a:gd name="connsiteY232" fmla="*/ 576423 h 606761"/>
              <a:gd name="connsiteX233" fmla="*/ 40254 w 607614"/>
              <a:gd name="connsiteY233" fmla="*/ 303380 h 606761"/>
              <a:gd name="connsiteX234" fmla="*/ 9873 w 607614"/>
              <a:gd name="connsiteY234" fmla="*/ 303380 h 606761"/>
              <a:gd name="connsiteX235" fmla="*/ 0 w 607614"/>
              <a:gd name="connsiteY235" fmla="*/ 293520 h 606761"/>
              <a:gd name="connsiteX236" fmla="*/ 0 w 607614"/>
              <a:gd name="connsiteY236" fmla="*/ 111492 h 606761"/>
              <a:gd name="connsiteX237" fmla="*/ 9873 w 607614"/>
              <a:gd name="connsiteY237" fmla="*/ 100874 h 606761"/>
              <a:gd name="connsiteX238" fmla="*/ 212665 w 607614"/>
              <a:gd name="connsiteY238" fmla="*/ 100874 h 606761"/>
              <a:gd name="connsiteX239" fmla="*/ 212665 w 607614"/>
              <a:gd name="connsiteY239" fmla="*/ 60676 h 606761"/>
              <a:gd name="connsiteX240" fmla="*/ 182284 w 607614"/>
              <a:gd name="connsiteY240" fmla="*/ 60676 h 606761"/>
              <a:gd name="connsiteX241" fmla="*/ 172410 w 607614"/>
              <a:gd name="connsiteY241" fmla="*/ 50816 h 606761"/>
              <a:gd name="connsiteX242" fmla="*/ 172410 w 607614"/>
              <a:gd name="connsiteY242" fmla="*/ 9860 h 606761"/>
              <a:gd name="connsiteX243" fmla="*/ 182284 w 607614"/>
              <a:gd name="connsiteY243" fmla="*/ 0 h 60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07614" h="606761">
                <a:moveTo>
                  <a:pt x="283277" y="546085"/>
                </a:moveTo>
                <a:lnTo>
                  <a:pt x="303868" y="546085"/>
                </a:lnTo>
                <a:lnTo>
                  <a:pt x="303868" y="566554"/>
                </a:lnTo>
                <a:lnTo>
                  <a:pt x="283277" y="566554"/>
                </a:lnTo>
                <a:close/>
                <a:moveTo>
                  <a:pt x="243070" y="546085"/>
                </a:moveTo>
                <a:lnTo>
                  <a:pt x="263539" y="546085"/>
                </a:lnTo>
                <a:lnTo>
                  <a:pt x="263539" y="566554"/>
                </a:lnTo>
                <a:lnTo>
                  <a:pt x="243070" y="566554"/>
                </a:lnTo>
                <a:close/>
                <a:moveTo>
                  <a:pt x="202741" y="546085"/>
                </a:moveTo>
                <a:lnTo>
                  <a:pt x="222601" y="546085"/>
                </a:lnTo>
                <a:lnTo>
                  <a:pt x="222601" y="566554"/>
                </a:lnTo>
                <a:lnTo>
                  <a:pt x="202741" y="566554"/>
                </a:lnTo>
                <a:close/>
                <a:moveTo>
                  <a:pt x="161803" y="546085"/>
                </a:moveTo>
                <a:lnTo>
                  <a:pt x="182272" y="546085"/>
                </a:lnTo>
                <a:lnTo>
                  <a:pt x="182272" y="566554"/>
                </a:lnTo>
                <a:lnTo>
                  <a:pt x="161803" y="566554"/>
                </a:lnTo>
                <a:close/>
                <a:moveTo>
                  <a:pt x="202741" y="505878"/>
                </a:moveTo>
                <a:lnTo>
                  <a:pt x="303868" y="505878"/>
                </a:lnTo>
                <a:lnTo>
                  <a:pt x="303868" y="525616"/>
                </a:lnTo>
                <a:lnTo>
                  <a:pt x="202741" y="525616"/>
                </a:lnTo>
                <a:close/>
                <a:moveTo>
                  <a:pt x="283277" y="464940"/>
                </a:moveTo>
                <a:lnTo>
                  <a:pt x="303868" y="464940"/>
                </a:lnTo>
                <a:lnTo>
                  <a:pt x="303868" y="485409"/>
                </a:lnTo>
                <a:lnTo>
                  <a:pt x="283277" y="485409"/>
                </a:lnTo>
                <a:close/>
                <a:moveTo>
                  <a:pt x="243070" y="464940"/>
                </a:moveTo>
                <a:lnTo>
                  <a:pt x="263539" y="464940"/>
                </a:lnTo>
                <a:lnTo>
                  <a:pt x="263539" y="485409"/>
                </a:lnTo>
                <a:lnTo>
                  <a:pt x="243070" y="485409"/>
                </a:lnTo>
                <a:close/>
                <a:moveTo>
                  <a:pt x="202741" y="464940"/>
                </a:moveTo>
                <a:lnTo>
                  <a:pt x="222601" y="464940"/>
                </a:lnTo>
                <a:lnTo>
                  <a:pt x="222601" y="485409"/>
                </a:lnTo>
                <a:lnTo>
                  <a:pt x="202741" y="485409"/>
                </a:lnTo>
                <a:close/>
                <a:moveTo>
                  <a:pt x="161803" y="464940"/>
                </a:moveTo>
                <a:lnTo>
                  <a:pt x="182272" y="464940"/>
                </a:lnTo>
                <a:lnTo>
                  <a:pt x="182272" y="485409"/>
                </a:lnTo>
                <a:lnTo>
                  <a:pt x="161803" y="485409"/>
                </a:lnTo>
                <a:close/>
                <a:moveTo>
                  <a:pt x="121474" y="464940"/>
                </a:moveTo>
                <a:lnTo>
                  <a:pt x="142065" y="464940"/>
                </a:lnTo>
                <a:lnTo>
                  <a:pt x="142065" y="485409"/>
                </a:lnTo>
                <a:lnTo>
                  <a:pt x="121474" y="485409"/>
                </a:lnTo>
                <a:close/>
                <a:moveTo>
                  <a:pt x="81267" y="464940"/>
                </a:moveTo>
                <a:lnTo>
                  <a:pt x="101005" y="464940"/>
                </a:lnTo>
                <a:lnTo>
                  <a:pt x="101005" y="485409"/>
                </a:lnTo>
                <a:lnTo>
                  <a:pt x="81267" y="485409"/>
                </a:lnTo>
                <a:close/>
                <a:moveTo>
                  <a:pt x="465596" y="445209"/>
                </a:moveTo>
                <a:cubicBezTo>
                  <a:pt x="454963" y="445209"/>
                  <a:pt x="445849" y="454309"/>
                  <a:pt x="445849" y="464926"/>
                </a:cubicBezTo>
                <a:cubicBezTo>
                  <a:pt x="445849" y="476302"/>
                  <a:pt x="454963" y="485402"/>
                  <a:pt x="465596" y="485402"/>
                </a:cubicBezTo>
                <a:cubicBezTo>
                  <a:pt x="476989" y="485402"/>
                  <a:pt x="486103" y="476302"/>
                  <a:pt x="486103" y="464926"/>
                </a:cubicBezTo>
                <a:cubicBezTo>
                  <a:pt x="486103" y="454309"/>
                  <a:pt x="476989" y="445209"/>
                  <a:pt x="465596" y="445209"/>
                </a:cubicBezTo>
                <a:close/>
                <a:moveTo>
                  <a:pt x="465596" y="424733"/>
                </a:moveTo>
                <a:cubicBezTo>
                  <a:pt x="488381" y="424733"/>
                  <a:pt x="506609" y="442934"/>
                  <a:pt x="506609" y="464926"/>
                </a:cubicBezTo>
                <a:cubicBezTo>
                  <a:pt x="506609" y="487677"/>
                  <a:pt x="488381" y="505878"/>
                  <a:pt x="465596" y="505878"/>
                </a:cubicBezTo>
                <a:cubicBezTo>
                  <a:pt x="443570" y="505878"/>
                  <a:pt x="425342" y="487677"/>
                  <a:pt x="425342" y="464926"/>
                </a:cubicBezTo>
                <a:cubicBezTo>
                  <a:pt x="425342" y="442934"/>
                  <a:pt x="443570" y="424733"/>
                  <a:pt x="465596" y="424733"/>
                </a:cubicBezTo>
                <a:close/>
                <a:moveTo>
                  <a:pt x="121474" y="424733"/>
                </a:moveTo>
                <a:lnTo>
                  <a:pt x="303868" y="424733"/>
                </a:lnTo>
                <a:lnTo>
                  <a:pt x="303868" y="445202"/>
                </a:lnTo>
                <a:lnTo>
                  <a:pt x="121474" y="445202"/>
                </a:lnTo>
                <a:close/>
                <a:moveTo>
                  <a:pt x="283277" y="384526"/>
                </a:moveTo>
                <a:lnTo>
                  <a:pt x="303868" y="384526"/>
                </a:lnTo>
                <a:lnTo>
                  <a:pt x="303868" y="404264"/>
                </a:lnTo>
                <a:lnTo>
                  <a:pt x="283277" y="404264"/>
                </a:lnTo>
                <a:close/>
                <a:moveTo>
                  <a:pt x="243070" y="384526"/>
                </a:moveTo>
                <a:lnTo>
                  <a:pt x="263539" y="384526"/>
                </a:lnTo>
                <a:lnTo>
                  <a:pt x="263539" y="404264"/>
                </a:lnTo>
                <a:lnTo>
                  <a:pt x="243070" y="404264"/>
                </a:lnTo>
                <a:close/>
                <a:moveTo>
                  <a:pt x="202741" y="384526"/>
                </a:moveTo>
                <a:lnTo>
                  <a:pt x="222601" y="384526"/>
                </a:lnTo>
                <a:lnTo>
                  <a:pt x="222601" y="404264"/>
                </a:lnTo>
                <a:lnTo>
                  <a:pt x="202741" y="404264"/>
                </a:lnTo>
                <a:close/>
                <a:moveTo>
                  <a:pt x="445850" y="343570"/>
                </a:moveTo>
                <a:lnTo>
                  <a:pt x="445850" y="369358"/>
                </a:lnTo>
                <a:cubicBezTo>
                  <a:pt x="445850" y="373909"/>
                  <a:pt x="442812" y="378460"/>
                  <a:pt x="437496" y="379219"/>
                </a:cubicBezTo>
                <a:cubicBezTo>
                  <a:pt x="435218" y="379977"/>
                  <a:pt x="427623" y="383011"/>
                  <a:pt x="425345" y="384528"/>
                </a:cubicBezTo>
                <a:cubicBezTo>
                  <a:pt x="423066" y="385287"/>
                  <a:pt x="422307" y="386045"/>
                  <a:pt x="419269" y="386045"/>
                </a:cubicBezTo>
                <a:cubicBezTo>
                  <a:pt x="416231" y="386045"/>
                  <a:pt x="413953" y="385287"/>
                  <a:pt x="412434" y="383011"/>
                </a:cubicBezTo>
                <a:lnTo>
                  <a:pt x="394967" y="366324"/>
                </a:lnTo>
                <a:lnTo>
                  <a:pt x="366867" y="394388"/>
                </a:lnTo>
                <a:lnTo>
                  <a:pt x="383575" y="411833"/>
                </a:lnTo>
                <a:cubicBezTo>
                  <a:pt x="385853" y="413350"/>
                  <a:pt x="386613" y="415626"/>
                  <a:pt x="386613" y="418659"/>
                </a:cubicBezTo>
                <a:cubicBezTo>
                  <a:pt x="386613" y="422452"/>
                  <a:pt x="379778" y="439897"/>
                  <a:pt x="376740" y="442172"/>
                </a:cubicBezTo>
                <a:cubicBezTo>
                  <a:pt x="374461" y="443689"/>
                  <a:pt x="372942" y="445206"/>
                  <a:pt x="369905" y="445206"/>
                </a:cubicBezTo>
                <a:lnTo>
                  <a:pt x="344083" y="445206"/>
                </a:lnTo>
                <a:lnTo>
                  <a:pt x="344083" y="485405"/>
                </a:lnTo>
                <a:lnTo>
                  <a:pt x="369905" y="485405"/>
                </a:lnTo>
                <a:cubicBezTo>
                  <a:pt x="374461" y="485405"/>
                  <a:pt x="379018" y="488439"/>
                  <a:pt x="379778" y="493748"/>
                </a:cubicBezTo>
                <a:cubicBezTo>
                  <a:pt x="380537" y="495265"/>
                  <a:pt x="383575" y="503609"/>
                  <a:pt x="385094" y="505884"/>
                </a:cubicBezTo>
                <a:cubicBezTo>
                  <a:pt x="385853" y="507401"/>
                  <a:pt x="386613" y="509676"/>
                  <a:pt x="386613" y="511952"/>
                </a:cubicBezTo>
                <a:cubicBezTo>
                  <a:pt x="386613" y="514986"/>
                  <a:pt x="385853" y="516503"/>
                  <a:pt x="383575" y="518778"/>
                </a:cubicBezTo>
                <a:lnTo>
                  <a:pt x="366867" y="536223"/>
                </a:lnTo>
                <a:lnTo>
                  <a:pt x="394967" y="564287"/>
                </a:lnTo>
                <a:lnTo>
                  <a:pt x="412434" y="546842"/>
                </a:lnTo>
                <a:cubicBezTo>
                  <a:pt x="413953" y="545325"/>
                  <a:pt x="416231" y="543808"/>
                  <a:pt x="419269" y="543808"/>
                </a:cubicBezTo>
                <a:cubicBezTo>
                  <a:pt x="423066" y="543808"/>
                  <a:pt x="440534" y="551392"/>
                  <a:pt x="442812" y="554426"/>
                </a:cubicBezTo>
                <a:cubicBezTo>
                  <a:pt x="444331" y="555943"/>
                  <a:pt x="445850" y="558219"/>
                  <a:pt x="445850" y="561253"/>
                </a:cubicBezTo>
                <a:lnTo>
                  <a:pt x="445850" y="586282"/>
                </a:lnTo>
                <a:lnTo>
                  <a:pt x="486101" y="586282"/>
                </a:lnTo>
                <a:lnTo>
                  <a:pt x="486101" y="561253"/>
                </a:lnTo>
                <a:cubicBezTo>
                  <a:pt x="486101" y="555943"/>
                  <a:pt x="489139" y="552151"/>
                  <a:pt x="494455" y="551392"/>
                </a:cubicBezTo>
                <a:cubicBezTo>
                  <a:pt x="495974" y="549876"/>
                  <a:pt x="504328" y="546842"/>
                  <a:pt x="506607" y="546083"/>
                </a:cubicBezTo>
                <a:cubicBezTo>
                  <a:pt x="508126" y="545325"/>
                  <a:pt x="509644" y="543808"/>
                  <a:pt x="512682" y="543808"/>
                </a:cubicBezTo>
                <a:cubicBezTo>
                  <a:pt x="515720" y="543808"/>
                  <a:pt x="517239" y="545325"/>
                  <a:pt x="519517" y="546842"/>
                </a:cubicBezTo>
                <a:lnTo>
                  <a:pt x="536985" y="564287"/>
                </a:lnTo>
                <a:lnTo>
                  <a:pt x="565085" y="536223"/>
                </a:lnTo>
                <a:lnTo>
                  <a:pt x="547617" y="518778"/>
                </a:lnTo>
                <a:cubicBezTo>
                  <a:pt x="546098" y="516503"/>
                  <a:pt x="544579" y="514986"/>
                  <a:pt x="544579" y="511952"/>
                </a:cubicBezTo>
                <a:cubicBezTo>
                  <a:pt x="544579" y="509676"/>
                  <a:pt x="546098" y="507401"/>
                  <a:pt x="546858" y="505884"/>
                </a:cubicBezTo>
                <a:cubicBezTo>
                  <a:pt x="547617" y="503609"/>
                  <a:pt x="552174" y="495265"/>
                  <a:pt x="552174" y="493748"/>
                </a:cubicBezTo>
                <a:cubicBezTo>
                  <a:pt x="552933" y="489198"/>
                  <a:pt x="556731" y="485405"/>
                  <a:pt x="562047" y="485405"/>
                </a:cubicBezTo>
                <a:lnTo>
                  <a:pt x="587109" y="485405"/>
                </a:lnTo>
                <a:lnTo>
                  <a:pt x="587109" y="445206"/>
                </a:lnTo>
                <a:lnTo>
                  <a:pt x="562047" y="445206"/>
                </a:lnTo>
                <a:cubicBezTo>
                  <a:pt x="556731" y="445206"/>
                  <a:pt x="552933" y="442172"/>
                  <a:pt x="552174" y="436863"/>
                </a:cubicBezTo>
                <a:cubicBezTo>
                  <a:pt x="550655" y="434587"/>
                  <a:pt x="547617" y="427003"/>
                  <a:pt x="546858" y="424727"/>
                </a:cubicBezTo>
                <a:cubicBezTo>
                  <a:pt x="546098" y="422452"/>
                  <a:pt x="544579" y="420935"/>
                  <a:pt x="544579" y="418659"/>
                </a:cubicBezTo>
                <a:cubicBezTo>
                  <a:pt x="544579" y="415626"/>
                  <a:pt x="546098" y="413350"/>
                  <a:pt x="547617" y="411833"/>
                </a:cubicBezTo>
                <a:lnTo>
                  <a:pt x="565085" y="394388"/>
                </a:lnTo>
                <a:lnTo>
                  <a:pt x="536985" y="366324"/>
                </a:lnTo>
                <a:lnTo>
                  <a:pt x="519517" y="383011"/>
                </a:lnTo>
                <a:cubicBezTo>
                  <a:pt x="517239" y="385287"/>
                  <a:pt x="515720" y="386045"/>
                  <a:pt x="512682" y="386045"/>
                </a:cubicBezTo>
                <a:cubicBezTo>
                  <a:pt x="508126" y="386045"/>
                  <a:pt x="491418" y="379219"/>
                  <a:pt x="489139" y="376185"/>
                </a:cubicBezTo>
                <a:cubicBezTo>
                  <a:pt x="486861" y="373909"/>
                  <a:pt x="486101" y="372392"/>
                  <a:pt x="486101" y="369358"/>
                </a:cubicBezTo>
                <a:lnTo>
                  <a:pt x="486101" y="343570"/>
                </a:lnTo>
                <a:close/>
                <a:moveTo>
                  <a:pt x="436737" y="323850"/>
                </a:moveTo>
                <a:lnTo>
                  <a:pt x="497493" y="323850"/>
                </a:lnTo>
                <a:cubicBezTo>
                  <a:pt x="503569" y="323850"/>
                  <a:pt x="507366" y="327642"/>
                  <a:pt x="507366" y="333710"/>
                </a:cubicBezTo>
                <a:lnTo>
                  <a:pt x="507366" y="363291"/>
                </a:lnTo>
                <a:cubicBezTo>
                  <a:pt x="508126" y="364049"/>
                  <a:pt x="509644" y="364049"/>
                  <a:pt x="511163" y="364807"/>
                </a:cubicBezTo>
                <a:lnTo>
                  <a:pt x="530909" y="345846"/>
                </a:lnTo>
                <a:cubicBezTo>
                  <a:pt x="534706" y="342053"/>
                  <a:pt x="540782" y="342053"/>
                  <a:pt x="544579" y="345846"/>
                </a:cubicBezTo>
                <a:lnTo>
                  <a:pt x="587109" y="388320"/>
                </a:lnTo>
                <a:cubicBezTo>
                  <a:pt x="589387" y="390596"/>
                  <a:pt x="590147" y="392113"/>
                  <a:pt x="590147" y="395147"/>
                </a:cubicBezTo>
                <a:cubicBezTo>
                  <a:pt x="590147" y="398181"/>
                  <a:pt x="589387" y="400456"/>
                  <a:pt x="587109" y="402731"/>
                </a:cubicBezTo>
                <a:lnTo>
                  <a:pt x="567363" y="420935"/>
                </a:lnTo>
                <a:cubicBezTo>
                  <a:pt x="568123" y="421693"/>
                  <a:pt x="568123" y="423969"/>
                  <a:pt x="568882" y="424727"/>
                </a:cubicBezTo>
                <a:lnTo>
                  <a:pt x="597741" y="424727"/>
                </a:lnTo>
                <a:cubicBezTo>
                  <a:pt x="603817" y="424727"/>
                  <a:pt x="607614" y="428520"/>
                  <a:pt x="607614" y="434587"/>
                </a:cubicBezTo>
                <a:lnTo>
                  <a:pt x="607614" y="495265"/>
                </a:lnTo>
                <a:cubicBezTo>
                  <a:pt x="607614" y="501333"/>
                  <a:pt x="603817" y="505884"/>
                  <a:pt x="597741" y="505884"/>
                </a:cubicBezTo>
                <a:lnTo>
                  <a:pt x="568882" y="505884"/>
                </a:lnTo>
                <a:cubicBezTo>
                  <a:pt x="568123" y="506642"/>
                  <a:pt x="568123" y="508918"/>
                  <a:pt x="567363" y="509676"/>
                </a:cubicBezTo>
                <a:lnTo>
                  <a:pt x="586349" y="528638"/>
                </a:lnTo>
                <a:cubicBezTo>
                  <a:pt x="588628" y="530914"/>
                  <a:pt x="589387" y="533189"/>
                  <a:pt x="589387" y="536223"/>
                </a:cubicBezTo>
                <a:cubicBezTo>
                  <a:pt x="589387" y="539257"/>
                  <a:pt x="588628" y="540774"/>
                  <a:pt x="586349" y="543049"/>
                </a:cubicBezTo>
                <a:lnTo>
                  <a:pt x="543820" y="585524"/>
                </a:lnTo>
                <a:cubicBezTo>
                  <a:pt x="540023" y="589316"/>
                  <a:pt x="533947" y="589316"/>
                  <a:pt x="529390" y="585524"/>
                </a:cubicBezTo>
                <a:lnTo>
                  <a:pt x="510404" y="566562"/>
                </a:lnTo>
                <a:cubicBezTo>
                  <a:pt x="509644" y="567320"/>
                  <a:pt x="507366" y="567320"/>
                  <a:pt x="506607" y="568079"/>
                </a:cubicBezTo>
                <a:lnTo>
                  <a:pt x="506607" y="596901"/>
                </a:lnTo>
                <a:cubicBezTo>
                  <a:pt x="506607" y="602969"/>
                  <a:pt x="502050" y="606761"/>
                  <a:pt x="495974" y="606761"/>
                </a:cubicBezTo>
                <a:lnTo>
                  <a:pt x="435218" y="606761"/>
                </a:lnTo>
                <a:cubicBezTo>
                  <a:pt x="429142" y="606761"/>
                  <a:pt x="425345" y="602969"/>
                  <a:pt x="425345" y="596901"/>
                </a:cubicBezTo>
                <a:lnTo>
                  <a:pt x="425345" y="567320"/>
                </a:lnTo>
                <a:cubicBezTo>
                  <a:pt x="424585" y="566562"/>
                  <a:pt x="423066" y="566562"/>
                  <a:pt x="421548" y="565045"/>
                </a:cubicBezTo>
                <a:lnTo>
                  <a:pt x="401802" y="584765"/>
                </a:lnTo>
                <a:cubicBezTo>
                  <a:pt x="398004" y="588558"/>
                  <a:pt x="391929" y="588558"/>
                  <a:pt x="388132" y="584765"/>
                </a:cubicBezTo>
                <a:lnTo>
                  <a:pt x="345602" y="542291"/>
                </a:lnTo>
                <a:cubicBezTo>
                  <a:pt x="343324" y="540015"/>
                  <a:pt x="342564" y="537740"/>
                  <a:pt x="342564" y="534706"/>
                </a:cubicBezTo>
                <a:cubicBezTo>
                  <a:pt x="342564" y="531672"/>
                  <a:pt x="343324" y="530155"/>
                  <a:pt x="345602" y="527880"/>
                </a:cubicBezTo>
                <a:lnTo>
                  <a:pt x="364588" y="508918"/>
                </a:lnTo>
                <a:cubicBezTo>
                  <a:pt x="363829" y="507401"/>
                  <a:pt x="363829" y="505884"/>
                  <a:pt x="362310" y="504367"/>
                </a:cubicBezTo>
                <a:lnTo>
                  <a:pt x="334210" y="504367"/>
                </a:lnTo>
                <a:cubicBezTo>
                  <a:pt x="328135" y="504367"/>
                  <a:pt x="324337" y="500575"/>
                  <a:pt x="324337" y="494507"/>
                </a:cubicBezTo>
                <a:lnTo>
                  <a:pt x="324337" y="433829"/>
                </a:lnTo>
                <a:cubicBezTo>
                  <a:pt x="324337" y="427761"/>
                  <a:pt x="328135" y="423969"/>
                  <a:pt x="334210" y="423969"/>
                </a:cubicBezTo>
                <a:lnTo>
                  <a:pt x="363829" y="423969"/>
                </a:lnTo>
                <a:cubicBezTo>
                  <a:pt x="364588" y="422452"/>
                  <a:pt x="364588" y="421693"/>
                  <a:pt x="365348" y="419418"/>
                </a:cubicBezTo>
                <a:lnTo>
                  <a:pt x="346361" y="400456"/>
                </a:lnTo>
                <a:cubicBezTo>
                  <a:pt x="344083" y="398181"/>
                  <a:pt x="343324" y="396664"/>
                  <a:pt x="343324" y="393630"/>
                </a:cubicBezTo>
                <a:cubicBezTo>
                  <a:pt x="343324" y="390596"/>
                  <a:pt x="344083" y="388320"/>
                  <a:pt x="346361" y="386045"/>
                </a:cubicBezTo>
                <a:lnTo>
                  <a:pt x="388891" y="343570"/>
                </a:lnTo>
                <a:cubicBezTo>
                  <a:pt x="392688" y="339778"/>
                  <a:pt x="398764" y="339778"/>
                  <a:pt x="403321" y="343570"/>
                </a:cubicBezTo>
                <a:lnTo>
                  <a:pt x="422307" y="363291"/>
                </a:lnTo>
                <a:cubicBezTo>
                  <a:pt x="423066" y="361774"/>
                  <a:pt x="425345" y="361774"/>
                  <a:pt x="426104" y="361015"/>
                </a:cubicBezTo>
                <a:lnTo>
                  <a:pt x="426104" y="333710"/>
                </a:lnTo>
                <a:cubicBezTo>
                  <a:pt x="426104" y="327642"/>
                  <a:pt x="430661" y="323850"/>
                  <a:pt x="436737" y="323850"/>
                </a:cubicBezTo>
                <a:close/>
                <a:moveTo>
                  <a:pt x="263539" y="212366"/>
                </a:moveTo>
                <a:lnTo>
                  <a:pt x="344075" y="212366"/>
                </a:lnTo>
                <a:lnTo>
                  <a:pt x="344075" y="232835"/>
                </a:lnTo>
                <a:lnTo>
                  <a:pt x="263539" y="232835"/>
                </a:lnTo>
                <a:close/>
                <a:moveTo>
                  <a:pt x="233201" y="172159"/>
                </a:moveTo>
                <a:lnTo>
                  <a:pt x="374413" y="172159"/>
                </a:lnTo>
                <a:lnTo>
                  <a:pt x="374413" y="191897"/>
                </a:lnTo>
                <a:lnTo>
                  <a:pt x="233201" y="191897"/>
                </a:lnTo>
                <a:close/>
                <a:moveTo>
                  <a:pt x="20507" y="121352"/>
                </a:moveTo>
                <a:lnTo>
                  <a:pt x="20507" y="282902"/>
                </a:lnTo>
                <a:lnTo>
                  <a:pt x="233172" y="282902"/>
                </a:lnTo>
                <a:lnTo>
                  <a:pt x="354695" y="282902"/>
                </a:lnTo>
                <a:lnTo>
                  <a:pt x="587107" y="282902"/>
                </a:lnTo>
                <a:lnTo>
                  <a:pt x="587107" y="121352"/>
                </a:lnTo>
                <a:lnTo>
                  <a:pt x="385076" y="121352"/>
                </a:lnTo>
                <a:lnTo>
                  <a:pt x="222539" y="121352"/>
                </a:lnTo>
                <a:close/>
                <a:moveTo>
                  <a:pt x="233172" y="60676"/>
                </a:moveTo>
                <a:lnTo>
                  <a:pt x="233172" y="100874"/>
                </a:lnTo>
                <a:lnTo>
                  <a:pt x="374442" y="100874"/>
                </a:lnTo>
                <a:lnTo>
                  <a:pt x="374442" y="60676"/>
                </a:lnTo>
                <a:close/>
                <a:moveTo>
                  <a:pt x="192158" y="20478"/>
                </a:moveTo>
                <a:lnTo>
                  <a:pt x="192158" y="40198"/>
                </a:lnTo>
                <a:lnTo>
                  <a:pt x="415456" y="40198"/>
                </a:lnTo>
                <a:lnTo>
                  <a:pt x="415456" y="20478"/>
                </a:lnTo>
                <a:close/>
                <a:moveTo>
                  <a:pt x="182284" y="0"/>
                </a:moveTo>
                <a:lnTo>
                  <a:pt x="425330" y="0"/>
                </a:lnTo>
                <a:cubicBezTo>
                  <a:pt x="431406" y="0"/>
                  <a:pt x="435204" y="3792"/>
                  <a:pt x="435204" y="9860"/>
                </a:cubicBezTo>
                <a:lnTo>
                  <a:pt x="435204" y="50816"/>
                </a:lnTo>
                <a:cubicBezTo>
                  <a:pt x="435204" y="56884"/>
                  <a:pt x="431406" y="60676"/>
                  <a:pt x="425330" y="60676"/>
                </a:cubicBezTo>
                <a:lnTo>
                  <a:pt x="394949" y="60676"/>
                </a:lnTo>
                <a:lnTo>
                  <a:pt x="394949" y="100874"/>
                </a:lnTo>
                <a:lnTo>
                  <a:pt x="597740" y="100874"/>
                </a:lnTo>
                <a:cubicBezTo>
                  <a:pt x="603817" y="100874"/>
                  <a:pt x="607614" y="105425"/>
                  <a:pt x="607614" y="111492"/>
                </a:cubicBezTo>
                <a:lnTo>
                  <a:pt x="607614" y="293520"/>
                </a:lnTo>
                <a:cubicBezTo>
                  <a:pt x="607614" y="299588"/>
                  <a:pt x="603817" y="303380"/>
                  <a:pt x="597740" y="303380"/>
                </a:cubicBezTo>
                <a:lnTo>
                  <a:pt x="567360" y="303380"/>
                </a:lnTo>
                <a:lnTo>
                  <a:pt x="567360" y="323859"/>
                </a:lnTo>
                <a:lnTo>
                  <a:pt x="546853" y="323859"/>
                </a:lnTo>
                <a:lnTo>
                  <a:pt x="546853" y="303380"/>
                </a:lnTo>
                <a:lnTo>
                  <a:pt x="364569" y="303380"/>
                </a:lnTo>
                <a:lnTo>
                  <a:pt x="364569" y="333718"/>
                </a:lnTo>
                <a:lnTo>
                  <a:pt x="344062" y="333718"/>
                </a:lnTo>
                <a:lnTo>
                  <a:pt x="344062" y="303380"/>
                </a:lnTo>
                <a:lnTo>
                  <a:pt x="243046" y="303380"/>
                </a:lnTo>
                <a:lnTo>
                  <a:pt x="243046" y="343578"/>
                </a:lnTo>
                <a:lnTo>
                  <a:pt x="303807" y="343578"/>
                </a:lnTo>
                <a:lnTo>
                  <a:pt x="303807" y="364056"/>
                </a:lnTo>
                <a:lnTo>
                  <a:pt x="233172" y="364056"/>
                </a:lnTo>
                <a:cubicBezTo>
                  <a:pt x="227096" y="364056"/>
                  <a:pt x="222539" y="360264"/>
                  <a:pt x="222539" y="354197"/>
                </a:cubicBezTo>
                <a:lnTo>
                  <a:pt x="222539" y="303380"/>
                </a:lnTo>
                <a:lnTo>
                  <a:pt x="60761" y="303380"/>
                </a:lnTo>
                <a:lnTo>
                  <a:pt x="60761" y="576423"/>
                </a:lnTo>
                <a:cubicBezTo>
                  <a:pt x="60761" y="582491"/>
                  <a:pt x="64559" y="586283"/>
                  <a:pt x="70635" y="586283"/>
                </a:cubicBezTo>
                <a:lnTo>
                  <a:pt x="344062" y="586283"/>
                </a:lnTo>
                <a:lnTo>
                  <a:pt x="344062" y="606761"/>
                </a:lnTo>
                <a:lnTo>
                  <a:pt x="70635" y="606761"/>
                </a:lnTo>
                <a:cubicBezTo>
                  <a:pt x="53925" y="606761"/>
                  <a:pt x="40254" y="593867"/>
                  <a:pt x="40254" y="576423"/>
                </a:cubicBezTo>
                <a:lnTo>
                  <a:pt x="40254" y="303380"/>
                </a:lnTo>
                <a:lnTo>
                  <a:pt x="9873" y="303380"/>
                </a:lnTo>
                <a:cubicBezTo>
                  <a:pt x="3797" y="303380"/>
                  <a:pt x="0" y="299588"/>
                  <a:pt x="0" y="293520"/>
                </a:cubicBezTo>
                <a:lnTo>
                  <a:pt x="0" y="111492"/>
                </a:lnTo>
                <a:cubicBezTo>
                  <a:pt x="0" y="105425"/>
                  <a:pt x="3797" y="100874"/>
                  <a:pt x="9873" y="100874"/>
                </a:cubicBezTo>
                <a:lnTo>
                  <a:pt x="212665" y="100874"/>
                </a:lnTo>
                <a:lnTo>
                  <a:pt x="212665" y="60676"/>
                </a:lnTo>
                <a:lnTo>
                  <a:pt x="182284" y="60676"/>
                </a:lnTo>
                <a:cubicBezTo>
                  <a:pt x="176208" y="60676"/>
                  <a:pt x="172410" y="56884"/>
                  <a:pt x="172410" y="50816"/>
                </a:cubicBezTo>
                <a:lnTo>
                  <a:pt x="172410" y="9860"/>
                </a:lnTo>
                <a:cubicBezTo>
                  <a:pt x="172410" y="3792"/>
                  <a:pt x="176208" y="0"/>
                  <a:pt x="182284" y="0"/>
                </a:cubicBezTo>
                <a:close/>
              </a:path>
            </a:pathLst>
          </a:custGeom>
          <a:solidFill>
            <a:schemeClr val="bg1"/>
          </a:solidFill>
          <a:ln>
            <a:noFill/>
          </a:ln>
        </p:spPr>
        <p:txBody>
          <a:bodyPr/>
          <a:lstStyle/>
          <a:p>
            <a:pPr>
              <a:lnSpc>
                <a:spcPct val="120000"/>
              </a:lnSpc>
            </a:pP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94431" y="608729"/>
            <a:ext cx="1723549" cy="92333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600" normalizeH="0" baseline="0" noProof="0" dirty="0">
                <a:ln>
                  <a:noFill/>
                </a:ln>
                <a:gradFill>
                  <a:gsLst>
                    <a:gs pos="0">
                      <a:srgbClr val="00B0F0"/>
                    </a:gs>
                    <a:gs pos="100000">
                      <a:srgbClr val="0070C0"/>
                    </a:gs>
                  </a:gsLst>
                  <a:lin ang="5400000" scaled="0"/>
                </a:gradFill>
                <a:effectLst/>
                <a:uLnTx/>
                <a:uFillTx/>
                <a:latin typeface="微软雅黑" panose="020B0503020204020204" pitchFamily="34" charset="-122"/>
                <a:ea typeface="微软雅黑" panose="020B0503020204020204" pitchFamily="34" charset="-122"/>
                <a:cs typeface="+mn-cs"/>
              </a:rPr>
              <a:t>目录</a:t>
            </a:r>
            <a:endParaRPr kumimoji="0" lang="zh-CN" altLang="en-US" sz="5400" b="1" i="0" u="none" strike="noStrike" kern="1200" cap="none" spc="600" normalizeH="0" baseline="0" noProof="0" dirty="0">
              <a:ln>
                <a:noFill/>
              </a:ln>
              <a:gradFill>
                <a:gsLst>
                  <a:gs pos="0">
                    <a:srgbClr val="00B0F0"/>
                  </a:gs>
                  <a:gs pos="100000">
                    <a:srgbClr val="0070C0"/>
                  </a:gs>
                </a:gsLst>
                <a:lin ang="5400000" scaled="0"/>
              </a:gra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p:nvSpPr>
        <p:spPr>
          <a:xfrm>
            <a:off x="856948" y="1502018"/>
            <a:ext cx="1598515"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chemeClr val="bg1">
                    <a:lumMod val="75000"/>
                  </a:schemeClr>
                </a:solidFill>
                <a:effectLst/>
                <a:uLnTx/>
                <a:uFillTx/>
                <a:latin typeface="Arial" panose="020B0604020202020204"/>
                <a:ea typeface="微软雅黑 Light" panose="020B0502040204020203" pitchFamily="34" charset="-122"/>
                <a:cs typeface="+mn-cs"/>
              </a:rPr>
              <a:t>CONTENTS</a:t>
            </a:r>
            <a:endParaRPr kumimoji="0" lang="en-US" altLang="zh-CN" sz="2000" b="1" i="0" u="none" strike="noStrike" kern="1200" cap="none" spc="0" normalizeH="0" baseline="0" noProof="0" dirty="0">
              <a:ln>
                <a:noFill/>
              </a:ln>
              <a:solidFill>
                <a:schemeClr val="bg1">
                  <a:lumMod val="75000"/>
                </a:schemeClr>
              </a:solidFill>
              <a:effectLst/>
              <a:uLnTx/>
              <a:uFillTx/>
              <a:latin typeface="Arial" panose="020B0604020202020204"/>
              <a:ea typeface="微软雅黑 Light" panose="020B0502040204020203" pitchFamily="34" charset="-122"/>
              <a:cs typeface="+mn-cs"/>
            </a:endParaRPr>
          </a:p>
        </p:txBody>
      </p:sp>
      <p:pic>
        <p:nvPicPr>
          <p:cNvPr id="20" name="图片 19" descr="水中的桥&#10;&#10;描述已自动生成"/>
          <p:cNvPicPr>
            <a:picLocks noChangeAspect="1"/>
          </p:cNvPicPr>
          <p:nvPr/>
        </p:nvPicPr>
        <p:blipFill rotWithShape="1">
          <a:blip r:embed="rId1">
            <a:extLst>
              <a:ext uri="{28A0092B-C50C-407E-A947-70E740481C1C}">
                <a14:useLocalDpi xmlns:a14="http://schemas.microsoft.com/office/drawing/2010/main" val="0"/>
              </a:ext>
            </a:extLst>
          </a:blip>
          <a:srcRect r="36553"/>
          <a:stretch>
            <a:fillRect/>
          </a:stretch>
        </p:blipFill>
        <p:spPr>
          <a:xfrm flipH="1">
            <a:off x="5219703" y="0"/>
            <a:ext cx="6972297" cy="6858000"/>
          </a:xfrm>
          <a:prstGeom prst="rect">
            <a:avLst/>
          </a:prstGeom>
        </p:spPr>
      </p:pic>
      <p:sp>
        <p:nvSpPr>
          <p:cNvPr id="10" name="矩形 9"/>
          <p:cNvSpPr/>
          <p:nvPr/>
        </p:nvSpPr>
        <p:spPr>
          <a:xfrm>
            <a:off x="1123648" y="3738462"/>
            <a:ext cx="2339102" cy="514436"/>
          </a:xfrm>
          <a:prstGeom prst="rect">
            <a:avLst/>
          </a:prstGeom>
        </p:spPr>
        <p:txBody>
          <a:bodyPr wrap="none">
            <a:spAutoFit/>
          </a:bodyPr>
          <a:lstStyle/>
          <a:p>
            <a:pPr>
              <a:lnSpc>
                <a:spcPct val="120000"/>
              </a:lnSpc>
            </a:pPr>
            <a:r>
              <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rPr>
              <a:t>研究思路及过程</a:t>
            </a:r>
            <a:endPar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endParaRPr>
          </a:p>
        </p:txBody>
      </p:sp>
      <p:sp>
        <p:nvSpPr>
          <p:cNvPr id="11" name="矩形 10"/>
          <p:cNvSpPr/>
          <p:nvPr/>
        </p:nvSpPr>
        <p:spPr>
          <a:xfrm>
            <a:off x="1123648" y="2954667"/>
            <a:ext cx="2339102" cy="514436"/>
          </a:xfrm>
          <a:prstGeom prst="rect">
            <a:avLst/>
          </a:prstGeom>
        </p:spPr>
        <p:txBody>
          <a:bodyPr wrap="none">
            <a:spAutoFit/>
          </a:bodyPr>
          <a:lstStyle/>
          <a:p>
            <a:pPr>
              <a:lnSpc>
                <a:spcPct val="120000"/>
              </a:lnSpc>
            </a:pPr>
            <a:r>
              <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rPr>
              <a:t>课题现状及发展</a:t>
            </a:r>
            <a:endPar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endParaRPr>
          </a:p>
        </p:txBody>
      </p:sp>
      <p:sp>
        <p:nvSpPr>
          <p:cNvPr id="12" name="矩形 11"/>
          <p:cNvSpPr/>
          <p:nvPr/>
        </p:nvSpPr>
        <p:spPr>
          <a:xfrm>
            <a:off x="1123648" y="4522257"/>
            <a:ext cx="2339102" cy="514436"/>
          </a:xfrm>
          <a:prstGeom prst="rect">
            <a:avLst/>
          </a:prstGeom>
        </p:spPr>
        <p:txBody>
          <a:bodyPr wrap="none">
            <a:spAutoFit/>
          </a:bodyPr>
          <a:lstStyle/>
          <a:p>
            <a:pPr>
              <a:lnSpc>
                <a:spcPct val="120000"/>
              </a:lnSpc>
            </a:pPr>
            <a:r>
              <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rPr>
              <a:t>实验数据及结果</a:t>
            </a:r>
            <a:endPar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endParaRPr>
          </a:p>
        </p:txBody>
      </p:sp>
      <p:sp>
        <p:nvSpPr>
          <p:cNvPr id="13" name="矩形 12"/>
          <p:cNvSpPr/>
          <p:nvPr/>
        </p:nvSpPr>
        <p:spPr>
          <a:xfrm>
            <a:off x="1123648" y="2170872"/>
            <a:ext cx="2339102" cy="514436"/>
          </a:xfrm>
          <a:prstGeom prst="rect">
            <a:avLst/>
          </a:prstGeom>
        </p:spPr>
        <p:txBody>
          <a:bodyPr wrap="none">
            <a:spAutoFit/>
          </a:bodyPr>
          <a:lstStyle/>
          <a:p>
            <a:pPr>
              <a:lnSpc>
                <a:spcPct val="120000"/>
              </a:lnSpc>
            </a:pPr>
            <a:r>
              <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rPr>
              <a:t>课题背景及内容</a:t>
            </a:r>
            <a:endPar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endParaRPr>
          </a:p>
        </p:txBody>
      </p:sp>
      <p:sp>
        <p:nvSpPr>
          <p:cNvPr id="14" name="矩形 13"/>
          <p:cNvSpPr/>
          <p:nvPr/>
        </p:nvSpPr>
        <p:spPr>
          <a:xfrm>
            <a:off x="1123648" y="5306053"/>
            <a:ext cx="2339102" cy="514436"/>
          </a:xfrm>
          <a:prstGeom prst="rect">
            <a:avLst/>
          </a:prstGeom>
        </p:spPr>
        <p:txBody>
          <a:bodyPr wrap="none">
            <a:spAutoFit/>
          </a:bodyPr>
          <a:lstStyle/>
          <a:p>
            <a:pPr>
              <a:lnSpc>
                <a:spcPct val="120000"/>
              </a:lnSpc>
            </a:pPr>
            <a:r>
              <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rPr>
              <a:t>解决方案及总结</a:t>
            </a:r>
            <a:endParaRPr lang="zh-CN" altLang="en-US" sz="2400" dirty="0">
              <a:gradFill>
                <a:gsLst>
                  <a:gs pos="0">
                    <a:srgbClr val="0081C5"/>
                  </a:gs>
                  <a:gs pos="100000">
                    <a:srgbClr val="00B0F0"/>
                  </a:gs>
                </a:gsLst>
                <a:lin ang="5400000" scaled="1"/>
              </a:gradFill>
              <a:latin typeface="苹方 特粗" panose="020B0800000000000000" pitchFamily="34" charset="-122"/>
              <a:ea typeface="苹方 特粗" panose="020B0800000000000000" pitchFamily="34" charset="-122"/>
            </a:endParaRPr>
          </a:p>
        </p:txBody>
      </p:sp>
      <p:sp>
        <p:nvSpPr>
          <p:cNvPr id="24" name="矩形 23"/>
          <p:cNvSpPr/>
          <p:nvPr/>
        </p:nvSpPr>
        <p:spPr>
          <a:xfrm>
            <a:off x="965200" y="3179988"/>
            <a:ext cx="101591" cy="64408"/>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矩形 24"/>
          <p:cNvSpPr/>
          <p:nvPr/>
        </p:nvSpPr>
        <p:spPr>
          <a:xfrm>
            <a:off x="965200" y="2418022"/>
            <a:ext cx="101591" cy="64408"/>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矩形 25"/>
          <p:cNvSpPr/>
          <p:nvPr/>
        </p:nvSpPr>
        <p:spPr>
          <a:xfrm>
            <a:off x="965200" y="3963476"/>
            <a:ext cx="101591" cy="64408"/>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矩形 26"/>
          <p:cNvSpPr/>
          <p:nvPr/>
        </p:nvSpPr>
        <p:spPr>
          <a:xfrm>
            <a:off x="965200" y="4742144"/>
            <a:ext cx="101591" cy="64408"/>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矩形 27"/>
          <p:cNvSpPr/>
          <p:nvPr/>
        </p:nvSpPr>
        <p:spPr>
          <a:xfrm>
            <a:off x="965200" y="5563271"/>
            <a:ext cx="101591" cy="64408"/>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29" name="直接连接符 28"/>
          <p:cNvCxnSpPr/>
          <p:nvPr/>
        </p:nvCxnSpPr>
        <p:spPr>
          <a:xfrm>
            <a:off x="1006470" y="2184400"/>
            <a:ext cx="0" cy="35560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8767" y="3536532"/>
            <a:ext cx="4134465" cy="835998"/>
          </a:xfrm>
          <a:prstGeom prst="rect">
            <a:avLst/>
          </a:prstGeom>
          <a:noFill/>
        </p:spPr>
        <p:txBody>
          <a:bodyPr wrap="none" rtlCol="0">
            <a:spAutoFit/>
          </a:bodyPr>
          <a:lstStyle/>
          <a:p>
            <a:pPr>
              <a:lnSpc>
                <a:spcPct val="120000"/>
              </a:lnSpc>
            </a:pPr>
            <a:r>
              <a:rPr lang="zh-CN" altLang="en-US" sz="44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rPr>
              <a:t>课题背景及内容</a:t>
            </a:r>
            <a:endParaRPr lang="zh-CN" altLang="en-US" sz="4400" b="1" dirty="0">
              <a:gradFill>
                <a:gsLst>
                  <a:gs pos="0">
                    <a:srgbClr val="0079BD"/>
                  </a:gs>
                  <a:gs pos="100000">
                    <a:srgbClr val="00B0F0"/>
                  </a:gs>
                </a:gsLst>
                <a:lin ang="2700000" scaled="1"/>
              </a:gradFill>
              <a:latin typeface="微软雅黑" panose="020B0503020204020204" pitchFamily="34" charset="-122"/>
              <a:ea typeface="微软雅黑" panose="020B0503020204020204" pitchFamily="34" charset="-122"/>
            </a:endParaRPr>
          </a:p>
        </p:txBody>
      </p:sp>
      <p:sp>
        <p:nvSpPr>
          <p:cNvPr id="4" name="文本框 3"/>
          <p:cNvSpPr txBox="1"/>
          <p:nvPr/>
        </p:nvSpPr>
        <p:spPr>
          <a:xfrm>
            <a:off x="4421316" y="4680882"/>
            <a:ext cx="1005403" cy="373757"/>
          </a:xfrm>
          <a:prstGeom prst="rect">
            <a:avLst/>
          </a:prstGeom>
          <a:noFill/>
        </p:spPr>
        <p:txBody>
          <a:bodyPr wrap="none" rtlCol="0">
            <a:spAutoFit/>
          </a:bodyPr>
          <a:lstStyle/>
          <a:p>
            <a:pPr>
              <a:lnSpc>
                <a:spcPct val="120000"/>
              </a:lnSpc>
            </a:pPr>
            <a:r>
              <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rPr>
              <a:t>课题背景</a:t>
            </a:r>
            <a:endPar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endParaRPr>
          </a:p>
        </p:txBody>
      </p:sp>
      <p:sp>
        <p:nvSpPr>
          <p:cNvPr id="5" name="文本框 4"/>
          <p:cNvSpPr txBox="1"/>
          <p:nvPr/>
        </p:nvSpPr>
        <p:spPr>
          <a:xfrm>
            <a:off x="5593298" y="4680882"/>
            <a:ext cx="1005403" cy="373757"/>
          </a:xfrm>
          <a:prstGeom prst="rect">
            <a:avLst/>
          </a:prstGeom>
          <a:noFill/>
        </p:spPr>
        <p:txBody>
          <a:bodyPr wrap="none" rtlCol="0">
            <a:spAutoFit/>
          </a:bodyPr>
          <a:lstStyle/>
          <a:p>
            <a:pPr>
              <a:lnSpc>
                <a:spcPct val="120000"/>
              </a:lnSpc>
            </a:pPr>
            <a:r>
              <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rPr>
              <a:t>相关研究</a:t>
            </a:r>
            <a:endPar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endParaRPr>
          </a:p>
        </p:txBody>
      </p:sp>
      <p:sp>
        <p:nvSpPr>
          <p:cNvPr id="6" name="文本框 5"/>
          <p:cNvSpPr txBox="1"/>
          <p:nvPr/>
        </p:nvSpPr>
        <p:spPr>
          <a:xfrm>
            <a:off x="6765281" y="4680882"/>
            <a:ext cx="1005403" cy="373757"/>
          </a:xfrm>
          <a:prstGeom prst="rect">
            <a:avLst/>
          </a:prstGeom>
          <a:noFill/>
        </p:spPr>
        <p:txBody>
          <a:bodyPr wrap="none" rtlCol="0">
            <a:spAutoFit/>
          </a:bodyPr>
          <a:lstStyle/>
          <a:p>
            <a:pPr>
              <a:lnSpc>
                <a:spcPct val="120000"/>
              </a:lnSpc>
            </a:pPr>
            <a:r>
              <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rPr>
              <a:t>研究意义</a:t>
            </a:r>
            <a:endPar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5007307" y="5107728"/>
            <a:ext cx="1005403" cy="373757"/>
          </a:xfrm>
          <a:prstGeom prst="rect">
            <a:avLst/>
          </a:prstGeom>
          <a:noFill/>
        </p:spPr>
        <p:txBody>
          <a:bodyPr wrap="none" rtlCol="0">
            <a:spAutoFit/>
          </a:bodyPr>
          <a:lstStyle/>
          <a:p>
            <a:pPr>
              <a:lnSpc>
                <a:spcPct val="120000"/>
              </a:lnSpc>
            </a:pPr>
            <a:r>
              <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rPr>
              <a:t>研究综述</a:t>
            </a:r>
            <a:endPar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endParaRPr>
          </a:p>
        </p:txBody>
      </p:sp>
      <p:sp>
        <p:nvSpPr>
          <p:cNvPr id="8" name="文本框 7"/>
          <p:cNvSpPr txBox="1"/>
          <p:nvPr/>
        </p:nvSpPr>
        <p:spPr>
          <a:xfrm>
            <a:off x="6179289" y="5107728"/>
            <a:ext cx="1005403" cy="373757"/>
          </a:xfrm>
          <a:prstGeom prst="rect">
            <a:avLst/>
          </a:prstGeom>
          <a:noFill/>
        </p:spPr>
        <p:txBody>
          <a:bodyPr wrap="none" rtlCol="0">
            <a:spAutoFit/>
          </a:bodyPr>
          <a:lstStyle/>
          <a:p>
            <a:pPr>
              <a:lnSpc>
                <a:spcPct val="120000"/>
              </a:lnSpc>
            </a:pPr>
            <a:r>
              <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rPr>
              <a:t>理论基础</a:t>
            </a:r>
            <a:endParaRPr lang="zh-CN" altLang="en-US" sz="1600" dirty="0">
              <a:gradFill>
                <a:gsLst>
                  <a:gs pos="0">
                    <a:srgbClr val="0079BD"/>
                  </a:gs>
                  <a:gs pos="100000">
                    <a:srgbClr val="00B0F0"/>
                  </a:gs>
                </a:gsLst>
                <a:lin ang="2700000" scaled="1"/>
              </a:gradFill>
              <a:latin typeface="微软雅黑 Light" panose="020B0502040204020203" pitchFamily="34" charset="-122"/>
              <a:ea typeface="微软雅黑 Light" panose="020B0502040204020203" pitchFamily="34" charset="-122"/>
            </a:endParaRPr>
          </a:p>
        </p:txBody>
      </p:sp>
      <p:sp>
        <p:nvSpPr>
          <p:cNvPr id="21" name="矩形 20"/>
          <p:cNvSpPr/>
          <p:nvPr/>
        </p:nvSpPr>
        <p:spPr>
          <a:xfrm>
            <a:off x="4070997" y="4218641"/>
            <a:ext cx="4092235" cy="327077"/>
          </a:xfrm>
          <a:prstGeom prst="rect">
            <a:avLst/>
          </a:prstGeom>
        </p:spPr>
        <p:txBody>
          <a:bodyPr wrap="square">
            <a:spAutoFit/>
          </a:bodyPr>
          <a:lstStyle/>
          <a:p>
            <a:pPr algn="dist">
              <a:lnSpc>
                <a:spcPct val="120000"/>
              </a:lnSpc>
            </a:pPr>
            <a:r>
              <a:rPr lang="zh-CN" altLang="en-US" sz="1400" dirty="0">
                <a:gradFill>
                  <a:gsLst>
                    <a:gs pos="0">
                      <a:srgbClr val="0079BD"/>
                    </a:gs>
                    <a:gs pos="100000">
                      <a:srgbClr val="00B0F0"/>
                    </a:gs>
                  </a:gsLst>
                  <a:lin ang="2700000" scaled="1"/>
                </a:gradFill>
                <a:latin typeface="Arial" panose="020B0604020202020204" pitchFamily="34" charset="0"/>
                <a:ea typeface="微软雅黑 Light" panose="020B0502040204020203" pitchFamily="34" charset="-122"/>
                <a:cs typeface="Arial" panose="020B0604020202020204" pitchFamily="34" charset="0"/>
              </a:rPr>
              <a:t>Project background and content</a:t>
            </a:r>
            <a:endParaRPr lang="zh-CN" altLang="en-US" sz="1400" dirty="0">
              <a:gradFill>
                <a:gsLst>
                  <a:gs pos="0">
                    <a:srgbClr val="0079BD"/>
                  </a:gs>
                  <a:gs pos="100000">
                    <a:srgbClr val="00B0F0"/>
                  </a:gs>
                </a:gsLst>
                <a:lin ang="2700000" scaled="1"/>
              </a:gradFill>
              <a:latin typeface="Arial" panose="020B0604020202020204" pitchFamily="34" charset="0"/>
              <a:ea typeface="微软雅黑 Light" panose="020B0502040204020203" pitchFamily="34" charset="-122"/>
              <a:cs typeface="Arial" panose="020B0604020202020204" pitchFamily="34" charset="0"/>
            </a:endParaRPr>
          </a:p>
        </p:txBody>
      </p:sp>
      <p:cxnSp>
        <p:nvCxnSpPr>
          <p:cNvPr id="23" name="直接连接符 22"/>
          <p:cNvCxnSpPr/>
          <p:nvPr/>
        </p:nvCxnSpPr>
        <p:spPr>
          <a:xfrm flipH="1">
            <a:off x="5456226" y="4791234"/>
            <a:ext cx="101613" cy="193631"/>
          </a:xfrm>
          <a:prstGeom prst="line">
            <a:avLst/>
          </a:prstGeom>
          <a:ln>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6663667" y="4791234"/>
            <a:ext cx="101613" cy="193631"/>
          </a:xfrm>
          <a:prstGeom prst="line">
            <a:avLst/>
          </a:prstGeom>
          <a:ln>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6045193" y="5208527"/>
            <a:ext cx="101613" cy="193631"/>
          </a:xfrm>
          <a:prstGeom prst="line">
            <a:avLst/>
          </a:prstGeom>
          <a:ln>
            <a:gradFill>
              <a:gsLst>
                <a:gs pos="0">
                  <a:srgbClr val="00B0F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4618671" y="799115"/>
            <a:ext cx="2954655" cy="3416384"/>
          </a:xfrm>
          <a:prstGeom prst="rect">
            <a:avLst/>
          </a:prstGeom>
          <a:noFill/>
        </p:spPr>
        <p:txBody>
          <a:bodyPr wrap="none" rtlCol="0">
            <a:spAutoFit/>
          </a:bodyPr>
          <a:lstStyle/>
          <a:p>
            <a:pPr>
              <a:lnSpc>
                <a:spcPct val="120000"/>
              </a:lnSpc>
            </a:pPr>
            <a:r>
              <a:rPr lang="en-US" altLang="zh-CN" sz="19900" dirty="0">
                <a:gradFill>
                  <a:gsLst>
                    <a:gs pos="100000">
                      <a:srgbClr val="00B0F0"/>
                    </a:gs>
                    <a:gs pos="0">
                      <a:srgbClr val="0085D0"/>
                    </a:gs>
                  </a:gsLst>
                  <a:lin ang="5400000" scaled="1"/>
                </a:gradFill>
                <a:latin typeface="DINPro-Bold" panose="02000503030000020004" pitchFamily="50" charset="0"/>
              </a:rPr>
              <a:t>01</a:t>
            </a:r>
            <a:endParaRPr lang="zh-CN" altLang="en-US" sz="19900" dirty="0">
              <a:gradFill>
                <a:gsLst>
                  <a:gs pos="100000">
                    <a:srgbClr val="00B0F0"/>
                  </a:gs>
                  <a:gs pos="0">
                    <a:srgbClr val="0085D0"/>
                  </a:gs>
                </a:gsLst>
                <a:lin ang="5400000" scaled="1"/>
              </a:gradFill>
              <a:latin typeface="DINPro-Bold" panose="02000503030000020004" pitchFamily="50" charset="0"/>
            </a:endParaRPr>
          </a:p>
        </p:txBody>
      </p:sp>
      <p:sp>
        <p:nvSpPr>
          <p:cNvPr id="33" name="圆: 空心 32"/>
          <p:cNvSpPr/>
          <p:nvPr/>
        </p:nvSpPr>
        <p:spPr>
          <a:xfrm>
            <a:off x="3568698" y="901700"/>
            <a:ext cx="5054600" cy="5054600"/>
          </a:xfrm>
          <a:prstGeom prst="donut">
            <a:avLst>
              <a:gd name="adj" fmla="val 133"/>
            </a:avLst>
          </a:prstGeom>
          <a:ln>
            <a:gradFill>
              <a:gsLst>
                <a:gs pos="0">
                  <a:srgbClr val="00B0F0"/>
                </a:gs>
                <a:gs pos="100000">
                  <a:srgbClr val="0070C0">
                    <a:alpha val="4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endParaRPr>
          </a:p>
        </p:txBody>
      </p:sp>
      <p:sp>
        <p:nvSpPr>
          <p:cNvPr id="34" name="圆: 空心 33"/>
          <p:cNvSpPr/>
          <p:nvPr/>
        </p:nvSpPr>
        <p:spPr>
          <a:xfrm>
            <a:off x="3428996" y="761998"/>
            <a:ext cx="5334004" cy="5334004"/>
          </a:xfrm>
          <a:prstGeom prst="donut">
            <a:avLst>
              <a:gd name="adj" fmla="val 1104"/>
            </a:avLst>
          </a:prstGeom>
          <a:gradFill>
            <a:gsLst>
              <a:gs pos="0">
                <a:srgbClr val="00B0F0"/>
              </a:gs>
              <a:gs pos="100000">
                <a:srgbClr val="0086D1"/>
              </a:gs>
            </a:gsLst>
            <a:lin ang="14400000" scaled="0"/>
          </a:gradFill>
          <a:ln>
            <a:gradFill>
              <a:gsLst>
                <a:gs pos="0">
                  <a:srgbClr val="00B0F0"/>
                </a:gs>
                <a:gs pos="100000">
                  <a:srgbClr val="0070C0">
                    <a:alpha val="4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endParaRPr>
          </a:p>
        </p:txBody>
      </p:sp>
    </p:spTree>
  </p:cSld>
  <p:clrMapOvr>
    <a:masterClrMapping/>
  </p:clrMapOvr>
</p:sld>
</file>

<file path=ppt/tags/tag1.xml><?xml version="1.0" encoding="utf-8"?>
<p:tagLst xmlns:p="http://schemas.openxmlformats.org/presentationml/2006/main">
  <p:tag name="ISLIDE.ICON" val="#54093;#118435;"/>
</p:tagLst>
</file>

<file path=ppt/tags/tag2.xml><?xml version="1.0" encoding="utf-8"?>
<p:tagLst xmlns:p="http://schemas.openxmlformats.org/presentationml/2006/main">
  <p:tag name="ISLIDE.ICON" val="#376204;#374035;#381952;#375860;"/>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E7E6E6"/>
      </a:lt2>
      <a:accent1>
        <a:srgbClr val="00B0F0"/>
      </a:accent1>
      <a:accent2>
        <a:srgbClr val="78CA8E"/>
      </a:accent2>
      <a:accent3>
        <a:srgbClr val="78CA8E"/>
      </a:accent3>
      <a:accent4>
        <a:srgbClr val="C7EBB2"/>
      </a:accent4>
      <a:accent5>
        <a:srgbClr val="F4B18E"/>
      </a:accent5>
      <a:accent6>
        <a:srgbClr val="C490AA"/>
      </a:accent6>
      <a:hlink>
        <a:srgbClr val="64B6C9"/>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B0F0"/>
        </a:solidFill>
        <a:ln>
          <a:solidFill>
            <a:srgbClr val="00B0F0"/>
          </a:solid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6281</Words>
  <Application>WPS 演示</Application>
  <PresentationFormat>宽屏</PresentationFormat>
  <Paragraphs>809</Paragraphs>
  <Slides>34</Slides>
  <Notes>0</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34</vt:i4>
      </vt:variant>
    </vt:vector>
  </HeadingPairs>
  <TitlesOfParts>
    <vt:vector size="54" baseType="lpstr">
      <vt:lpstr>Arial</vt:lpstr>
      <vt:lpstr>宋体</vt:lpstr>
      <vt:lpstr>Wingdings</vt:lpstr>
      <vt:lpstr>微软雅黑 Light</vt:lpstr>
      <vt:lpstr>思源宋体</vt:lpstr>
      <vt:lpstr>思源宋体 Heavy</vt:lpstr>
      <vt:lpstr>Arial</vt:lpstr>
      <vt:lpstr>微软雅黑</vt:lpstr>
      <vt:lpstr>DINPro-Bold</vt:lpstr>
      <vt:lpstr>Yu Gothic UI</vt:lpstr>
      <vt:lpstr>苹方 特粗</vt:lpstr>
      <vt:lpstr>Arial Unicode MS</vt:lpstr>
      <vt:lpstr>等线 Light</vt:lpstr>
      <vt:lpstr>等线</vt:lpstr>
      <vt:lpstr>Arial Black</vt:lpstr>
      <vt:lpstr>DINPro-Black</vt:lpstr>
      <vt:lpstr>苹方 常规</vt:lpstr>
      <vt:lpstr>苹方 中等</vt:lpstr>
      <vt:lpstr>演示镇魂行楷</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solve？model</cp:lastModifiedBy>
  <cp:revision>223</cp:revision>
  <dcterms:created xsi:type="dcterms:W3CDTF">2020-03-23T04:30:00Z</dcterms:created>
  <dcterms:modified xsi:type="dcterms:W3CDTF">2020-04-06T03:18:40Z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